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Lst>
  <p:notesMasterIdLst>
    <p:notesMasterId r:id="rId81"/>
  </p:notesMasterIdLst>
  <p:sldIdLst>
    <p:sldId id="444" r:id="rId6"/>
    <p:sldId id="439" r:id="rId7"/>
    <p:sldId id="441" r:id="rId8"/>
    <p:sldId id="442" r:id="rId9"/>
    <p:sldId id="443" r:id="rId10"/>
    <p:sldId id="448" r:id="rId11"/>
    <p:sldId id="497" r:id="rId12"/>
    <p:sldId id="440" r:id="rId13"/>
    <p:sldId id="488" r:id="rId14"/>
    <p:sldId id="459" r:id="rId15"/>
    <p:sldId id="375" r:id="rId16"/>
    <p:sldId id="373" r:id="rId17"/>
    <p:sldId id="376" r:id="rId18"/>
    <p:sldId id="466" r:id="rId19"/>
    <p:sldId id="378" r:id="rId20"/>
    <p:sldId id="393" r:id="rId21"/>
    <p:sldId id="380" r:id="rId22"/>
    <p:sldId id="468" r:id="rId23"/>
    <p:sldId id="455" r:id="rId24"/>
    <p:sldId id="456" r:id="rId25"/>
    <p:sldId id="391" r:id="rId26"/>
    <p:sldId id="465" r:id="rId27"/>
    <p:sldId id="457" r:id="rId28"/>
    <p:sldId id="379" r:id="rId29"/>
    <p:sldId id="381" r:id="rId30"/>
    <p:sldId id="493" r:id="rId31"/>
    <p:sldId id="382" r:id="rId32"/>
    <p:sldId id="458" r:id="rId33"/>
    <p:sldId id="384" r:id="rId34"/>
    <p:sldId id="385" r:id="rId35"/>
    <p:sldId id="386" r:id="rId36"/>
    <p:sldId id="431" r:id="rId37"/>
    <p:sldId id="473" r:id="rId38"/>
    <p:sldId id="389" r:id="rId39"/>
    <p:sldId id="390" r:id="rId40"/>
    <p:sldId id="469" r:id="rId41"/>
    <p:sldId id="490" r:id="rId42"/>
    <p:sldId id="450" r:id="rId43"/>
    <p:sldId id="486" r:id="rId44"/>
    <p:sldId id="398" r:id="rId45"/>
    <p:sldId id="475" r:id="rId46"/>
    <p:sldId id="491" r:id="rId47"/>
    <p:sldId id="460" r:id="rId48"/>
    <p:sldId id="400" r:id="rId49"/>
    <p:sldId id="401" r:id="rId50"/>
    <p:sldId id="402" r:id="rId51"/>
    <p:sldId id="467" r:id="rId52"/>
    <p:sldId id="404" r:id="rId53"/>
    <p:sldId id="405" r:id="rId54"/>
    <p:sldId id="406" r:id="rId55"/>
    <p:sldId id="463" r:id="rId56"/>
    <p:sldId id="461" r:id="rId57"/>
    <p:sldId id="462" r:id="rId58"/>
    <p:sldId id="410" r:id="rId59"/>
    <p:sldId id="464" r:id="rId60"/>
    <p:sldId id="471" r:id="rId61"/>
    <p:sldId id="412" r:id="rId62"/>
    <p:sldId id="477" r:id="rId63"/>
    <p:sldId id="492" r:id="rId64"/>
    <p:sldId id="479" r:id="rId65"/>
    <p:sldId id="470" r:id="rId66"/>
    <p:sldId id="416" r:id="rId67"/>
    <p:sldId id="478" r:id="rId68"/>
    <p:sldId id="418" r:id="rId69"/>
    <p:sldId id="449" r:id="rId70"/>
    <p:sldId id="480" r:id="rId71"/>
    <p:sldId id="421" r:id="rId72"/>
    <p:sldId id="481" r:id="rId73"/>
    <p:sldId id="422" r:id="rId74"/>
    <p:sldId id="494" r:id="rId75"/>
    <p:sldId id="495" r:id="rId76"/>
    <p:sldId id="496" r:id="rId77"/>
    <p:sldId id="489" r:id="rId78"/>
    <p:sldId id="482" r:id="rId79"/>
    <p:sldId id="483" r:id="rId80"/>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guide" id="{51F357DC-A115-394D-B604-4FA5C1686966}">
          <p14:sldIdLst>
            <p14:sldId id="444"/>
            <p14:sldId id="439"/>
            <p14:sldId id="441"/>
            <p14:sldId id="442"/>
            <p14:sldId id="443"/>
            <p14:sldId id="448"/>
            <p14:sldId id="497"/>
          </p14:sldIdLst>
        </p14:section>
        <p14:section name="Light mode" id="{C4C0FC95-CE39-424C-AFAA-2F5DBEAEEBC7}">
          <p14:sldIdLst>
            <p14:sldId id="440"/>
            <p14:sldId id="488"/>
            <p14:sldId id="459"/>
            <p14:sldId id="375"/>
            <p14:sldId id="373"/>
            <p14:sldId id="376"/>
            <p14:sldId id="466"/>
            <p14:sldId id="378"/>
            <p14:sldId id="393"/>
            <p14:sldId id="380"/>
            <p14:sldId id="468"/>
            <p14:sldId id="455"/>
            <p14:sldId id="456"/>
            <p14:sldId id="391"/>
            <p14:sldId id="465"/>
            <p14:sldId id="457"/>
            <p14:sldId id="379"/>
            <p14:sldId id="381"/>
            <p14:sldId id="493"/>
            <p14:sldId id="382"/>
            <p14:sldId id="458"/>
            <p14:sldId id="384"/>
            <p14:sldId id="385"/>
            <p14:sldId id="386"/>
            <p14:sldId id="431"/>
            <p14:sldId id="473"/>
            <p14:sldId id="389"/>
            <p14:sldId id="390"/>
            <p14:sldId id="469"/>
            <p14:sldId id="490"/>
            <p14:sldId id="450"/>
            <p14:sldId id="486"/>
          </p14:sldIdLst>
        </p14:section>
        <p14:section name="Dark mode" id="{AF4AF534-2BDC-F341-B7D3-F0607F29D772}">
          <p14:sldIdLst>
            <p14:sldId id="398"/>
            <p14:sldId id="475"/>
            <p14:sldId id="491"/>
            <p14:sldId id="460"/>
            <p14:sldId id="400"/>
            <p14:sldId id="401"/>
            <p14:sldId id="402"/>
            <p14:sldId id="467"/>
            <p14:sldId id="404"/>
            <p14:sldId id="405"/>
            <p14:sldId id="406"/>
            <p14:sldId id="463"/>
            <p14:sldId id="461"/>
            <p14:sldId id="462"/>
            <p14:sldId id="410"/>
            <p14:sldId id="464"/>
            <p14:sldId id="471"/>
            <p14:sldId id="412"/>
            <p14:sldId id="477"/>
            <p14:sldId id="492"/>
            <p14:sldId id="479"/>
            <p14:sldId id="470"/>
            <p14:sldId id="416"/>
            <p14:sldId id="478"/>
            <p14:sldId id="418"/>
            <p14:sldId id="449"/>
            <p14:sldId id="480"/>
            <p14:sldId id="421"/>
            <p14:sldId id="481"/>
            <p14:sldId id="422"/>
            <p14:sldId id="494"/>
            <p14:sldId id="495"/>
            <p14:sldId id="496"/>
            <p14:sldId id="489"/>
            <p14:sldId id="482"/>
            <p14:sldId id="4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B3FA"/>
    <a:srgbClr val="3D8AFF"/>
    <a:srgbClr val="C1BCF3"/>
    <a:srgbClr val="1E0756"/>
    <a:srgbClr val="0657B2"/>
    <a:srgbClr val="EEEAFA"/>
    <a:srgbClr val="1F1E32"/>
    <a:srgbClr val="F4B1C9"/>
    <a:srgbClr val="EF99DD"/>
    <a:srgbClr val="D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456BE-EBAC-4F07-B011-F0FA78ED5B6B}" v="8" dt="2025-09-29T20:34:54.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318"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Metrics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04-4909-B2D7-1870DCD8AA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04-4909-B2D7-1870DCD8AA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04-4909-B2D7-1870DCD8AA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04-4909-B2D7-1870DCD8AA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161-9E4B-913A-7F550DE87AE6}"/>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Segoe UI Variable Display Semibold"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E7-3F4F-B702-808E557EAF8E}"/>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E7-3F4F-B702-808E557EAF8E}"/>
            </c:ext>
          </c:extLst>
        </c:ser>
        <c:ser>
          <c:idx val="2"/>
          <c:order val="2"/>
          <c:tx>
            <c:strRef>
              <c:f>Sheet1!$D$1</c:f>
              <c:strCache>
                <c:ptCount val="1"/>
                <c:pt idx="0">
                  <c:v>Series 3</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CE7-3F4F-B702-808E557EAF8E}"/>
            </c:ext>
          </c:extLst>
        </c:ser>
        <c:dLbls>
          <c:showLegendKey val="0"/>
          <c:showVal val="1"/>
          <c:showCatName val="0"/>
          <c:showSerName val="0"/>
          <c:showPercent val="0"/>
          <c:showBubbleSize val="0"/>
        </c:dLbls>
        <c:gapWidth val="150"/>
        <c:overlap val="-25"/>
        <c:axId val="934092159"/>
        <c:axId val="934093871"/>
      </c:barChart>
      <c:catAx>
        <c:axId val="93409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934093871"/>
        <c:crosses val="autoZero"/>
        <c:auto val="1"/>
        <c:lblAlgn val="ctr"/>
        <c:lblOffset val="100"/>
        <c:noMultiLvlLbl val="0"/>
      </c:catAx>
      <c:valAx>
        <c:axId val="934093871"/>
        <c:scaling>
          <c:orientation val="minMax"/>
        </c:scaling>
        <c:delete val="1"/>
        <c:axPos val="l"/>
        <c:numFmt formatCode="General" sourceLinked="1"/>
        <c:majorTickMark val="none"/>
        <c:minorTickMark val="none"/>
        <c:tickLblPos val="nextTo"/>
        <c:crossAx val="93409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Aptos" panose="020B00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lumMod val="40000"/>
                  <a:lumOff val="60000"/>
                </a:schemeClr>
              </a:solidFill>
              <a:ln w="19050">
                <a:solidFill>
                  <a:schemeClr val="tx1"/>
                </a:solidFill>
              </a:ln>
              <a:effectLst/>
            </c:spPr>
            <c:extLst>
              <c:ext xmlns:c16="http://schemas.microsoft.com/office/drawing/2014/chart" uri="{C3380CC4-5D6E-409C-BE32-E72D297353CC}">
                <c16:uniqueId val="{00000001-B2E2-8D4B-A7C1-8A8A0A48AB81}"/>
              </c:ext>
            </c:extLst>
          </c:dPt>
          <c:dPt>
            <c:idx val="1"/>
            <c:bubble3D val="0"/>
            <c:spPr>
              <a:solidFill>
                <a:schemeClr val="accent3">
                  <a:lumMod val="40000"/>
                  <a:lumOff val="60000"/>
                </a:schemeClr>
              </a:solidFill>
              <a:ln w="19050">
                <a:solidFill>
                  <a:schemeClr val="tx1"/>
                </a:solidFill>
              </a:ln>
              <a:effectLst/>
            </c:spPr>
            <c:extLst>
              <c:ext xmlns:c16="http://schemas.microsoft.com/office/drawing/2014/chart" uri="{C3380CC4-5D6E-409C-BE32-E72D297353CC}">
                <c16:uniqueId val="{00000004-B2E2-8D4B-A7C1-8A8A0A48AB81}"/>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3-B2E2-8D4B-A7C1-8A8A0A48AB81}"/>
              </c:ext>
            </c:extLst>
          </c:dPt>
          <c:dPt>
            <c:idx val="3"/>
            <c:bubble3D val="0"/>
            <c:spPr>
              <a:solidFill>
                <a:schemeClr val="accent6"/>
              </a:solidFill>
              <a:ln w="19050">
                <a:solidFill>
                  <a:schemeClr val="tx1"/>
                </a:solidFill>
              </a:ln>
              <a:effectLst/>
            </c:spPr>
            <c:extLst>
              <c:ext xmlns:c16="http://schemas.microsoft.com/office/drawing/2014/chart" uri="{C3380CC4-5D6E-409C-BE32-E72D297353CC}">
                <c16:uniqueId val="{00000002-B2E2-8D4B-A7C1-8A8A0A48AB8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2E2-8D4B-A7C1-8A8A0A48AB81}"/>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Segoe UI Variable Text Semibold"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E5-FC46-98BE-1AF88AAC81C7}"/>
            </c:ext>
          </c:extLst>
        </c:ser>
        <c:ser>
          <c:idx val="1"/>
          <c:order val="1"/>
          <c:tx>
            <c:strRef>
              <c:f>Sheet1!$C$1</c:f>
              <c:strCache>
                <c:ptCount val="1"/>
                <c:pt idx="0">
                  <c:v>Series 2</c:v>
                </c:pt>
              </c:strCache>
            </c:strRef>
          </c:tx>
          <c:spPr>
            <a:solidFill>
              <a:schemeClr val="accent6"/>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E5-FC46-98BE-1AF88AAC81C7}"/>
            </c:ext>
          </c:extLst>
        </c:ser>
        <c:ser>
          <c:idx val="2"/>
          <c:order val="2"/>
          <c:tx>
            <c:strRef>
              <c:f>Sheet1!$D$1</c:f>
              <c:strCache>
                <c:ptCount val="1"/>
                <c:pt idx="0">
                  <c:v>Series 3</c:v>
                </c:pt>
              </c:strCache>
            </c:strRef>
          </c:tx>
          <c:spPr>
            <a:solidFill>
              <a:schemeClr val="accent3">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BE5-FC46-98BE-1AF88AAC81C7}"/>
            </c:ext>
          </c:extLst>
        </c:ser>
        <c:dLbls>
          <c:showLegendKey val="0"/>
          <c:showVal val="1"/>
          <c:showCatName val="0"/>
          <c:showSerName val="0"/>
          <c:showPercent val="0"/>
          <c:showBubbleSize val="0"/>
        </c:dLbls>
        <c:gapWidth val="150"/>
        <c:overlap val="-25"/>
        <c:axId val="719669423"/>
        <c:axId val="719671135"/>
      </c:barChart>
      <c:catAx>
        <c:axId val="71966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crossAx val="719671135"/>
        <c:crosses val="autoZero"/>
        <c:auto val="1"/>
        <c:lblAlgn val="ctr"/>
        <c:lblOffset val="100"/>
        <c:noMultiLvlLbl val="0"/>
      </c:catAx>
      <c:valAx>
        <c:axId val="719671135"/>
        <c:scaling>
          <c:orientation val="minMax"/>
        </c:scaling>
        <c:delete val="1"/>
        <c:axPos val="l"/>
        <c:numFmt formatCode="General" sourceLinked="1"/>
        <c:majorTickMark val="out"/>
        <c:minorTickMark val="none"/>
        <c:tickLblPos val="nextTo"/>
        <c:crossAx val="7196694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Aptos" panose="020B00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325643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622663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6598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79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08952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95038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253467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76344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17212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478655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68735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195432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F25DB-C548-82F2-5AB6-497237EC8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3CAF6-106E-0BBD-9B20-76168DD12314}"/>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8680A09-DDDC-02F2-B045-7E16401AFD5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6935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844383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DF25-B97B-7040-312A-B46BF329C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1B219-1A18-75A1-6FAC-91ABC4AA9625}"/>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84333E5-975F-C588-06FF-1E3067D9C7D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989447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59B31-F7B8-C177-BE1D-A9040066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62489E-B0A9-04BD-7854-044A5E6AACE6}"/>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2433DF4-C51D-0CC7-4D3A-CFF5B7AA985D}"/>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759928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513989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72">
                <a:solidFill>
                  <a:schemeClr val="bg1"/>
                </a:solidFill>
                <a:latin typeface="Poppins" pitchFamily="2" charset="77"/>
                <a:ea typeface="Segoe UI Variable Display Semibold" pitchFamily="34" charset="-122"/>
                <a:cs typeface="Poppins" pitchFamily="2" charset="77"/>
              </a:rPr>
              <a:t>of users prefer .NET</a:t>
            </a:r>
            <a:endParaRPr lang="en-US" sz="1200">
              <a:solidFill>
                <a:schemeClr val="bg1"/>
              </a:solidFill>
            </a:endParaRPr>
          </a:p>
          <a:p>
            <a:endParaRPr lang="en-US"/>
          </a:p>
        </p:txBody>
      </p:sp>
    </p:spTree>
    <p:extLst>
      <p:ext uri="{BB962C8B-B14F-4D97-AF65-F5344CB8AC3E}">
        <p14:creationId xmlns:p14="http://schemas.microsoft.com/office/powerpoint/2010/main" val="3859017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4755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273595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9BDE-559B-B1CD-483A-D961ADBC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940CB-A71C-B59A-599A-A1A8869019D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E7AF62-EE58-4417-1D3F-8EA1AD48F31B}"/>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271696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9BDE-559B-B1CD-483A-D961ADBC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940CB-A71C-B59A-599A-A1A8869019D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E7AF62-EE58-4417-1D3F-8EA1AD48F31B}"/>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57001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22026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CF30-CBB2-4C72-242C-A0B9269F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A8855-1F4A-2910-D7BE-38F390F86402}"/>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191ABF6-3A24-79CA-540C-31AB1F0AB38E}"/>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22181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07020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897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B9A9-2746-03A1-32EE-8A29B5CF9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49E98-09A8-6ADE-4560-B11D17ABFB5B}"/>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73CA512-7617-1AC5-E6E2-F063AAFAFE9F}"/>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96113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4CF-345F-70E8-9647-B9FA14518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00BD5-D1CB-872D-B85C-B36F8542356E}"/>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19C614A-7A98-2BCC-1EE0-D4B65F1103B9}"/>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0662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16526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28930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accent4"/>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Tree>
    <p:extLst>
      <p:ext uri="{BB962C8B-B14F-4D97-AF65-F5344CB8AC3E}">
        <p14:creationId xmlns:p14="http://schemas.microsoft.com/office/powerpoint/2010/main" val="26894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accent4"/>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Chart Placeholder 2">
            <a:extLst>
              <a:ext uri="{FF2B5EF4-FFF2-40B4-BE49-F238E27FC236}">
                <a16:creationId xmlns:a16="http://schemas.microsoft.com/office/drawing/2014/main" id="{9FD91061-1274-0EF6-CB35-1D08D0130497}"/>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053752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rgbClr val="0F0F0F">
                    <a:alpha val="100000"/>
                  </a:srgbClr>
                </a:solidFill>
                <a:latin typeface="Poppins" pitchFamily="2" charset="77"/>
                <a:ea typeface="Segoe UI Variable Display Bold" pitchFamily="34" charset="-122"/>
                <a:cs typeface="Poppins" pitchFamily="2" charset="77"/>
              </a:defRPr>
            </a:lvl1pPr>
          </a:lstStyle>
          <a:p>
            <a:pPr marL="0" indent="0" algn="l">
              <a:lnSpc>
                <a:spcPts val="6800"/>
              </a:lnSpc>
              <a:buNone/>
            </a:pPr>
            <a:r>
              <a:rPr lang="en-US" sz="6000" b="1" kern="0" spc="-120">
                <a:solidFill>
                  <a:srgbClr val="0F0F0F">
                    <a:alpha val="100000"/>
                  </a:srgbClr>
                </a:solidFill>
                <a:latin typeface="Segoe UI Variable Display" pitchFamily="2" charset="0"/>
                <a:ea typeface="Segoe UI Variable Display Bold" pitchFamily="34" charset="-122"/>
                <a:cs typeface="Segoe UI Variable Display Bold" pitchFamily="34" charset="-120"/>
              </a:rPr>
              <a:t>Demo title with just two or three lines</a:t>
            </a:r>
            <a:endParaRPr lang="en-US" sz="6000" b="1">
              <a:latin typeface="Segoe UI Variable Display" pitchFamily="2" charset="0"/>
            </a:endParaRP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marL="0" indent="0" algn="l">
              <a:lnSpc>
                <a:spcPts val="3600"/>
              </a:lnSpc>
              <a:buNone/>
            </a:pPr>
            <a:r>
              <a:rPr lang="en-US" sz="2800" kern="0" spc="-56">
                <a:solidFill>
                  <a:schemeClr val="tx2"/>
                </a:solidFill>
                <a:latin typeface="Segoe UI Variable Display Semibold" pitchFamily="34"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2800"/>
              </a:lnSpc>
              <a:spcBef>
                <a:spcPct val="20000"/>
              </a:spcBef>
              <a:spcAft>
                <a:spcPts val="0"/>
              </a:spcAft>
              <a:buClrTx/>
              <a:buSzTx/>
              <a:buFont typeface="Arial" pitchFamily="34" charset="0"/>
              <a:buNone/>
              <a:tabLst/>
              <a:defRPr/>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Public Preview / Q2 2025</a:t>
            </a:r>
            <a:endParaRPr lang="en-US" sz="2000"/>
          </a:p>
        </p:txBody>
      </p:sp>
      <p:sp>
        <p:nvSpPr>
          <p:cNvPr id="6" name="Picture Placeholder 5">
            <a:extLst>
              <a:ext uri="{FF2B5EF4-FFF2-40B4-BE49-F238E27FC236}">
                <a16:creationId xmlns:a16="http://schemas.microsoft.com/office/drawing/2014/main" id="{07CE0F48-F10D-F23F-D764-4E5E986157A6}"/>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a:solidFill>
                  <a:schemeClr val="lt1"/>
                </a:solidFill>
                <a:latin typeface="Poppins" pitchFamily="2" charset="77"/>
              </a:defRPr>
            </a:lvl1pPr>
          </a:lstStyle>
          <a:p>
            <a:pPr marL="0" lvl="0" algn="ctr"/>
            <a:endParaRPr lang="en-US"/>
          </a:p>
        </p:txBody>
      </p:sp>
    </p:spTree>
    <p:extLst>
      <p:ext uri="{BB962C8B-B14F-4D97-AF65-F5344CB8AC3E}">
        <p14:creationId xmlns:p14="http://schemas.microsoft.com/office/powerpoint/2010/main" val="3154040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accent4"/>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rgbClr val="0F0F0F">
                    <a:alpha val="100000"/>
                  </a:srgbClr>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tx2"/>
                </a:solidFill>
                <a:latin typeface="Aptos" panose="020B0004020202020204" pitchFamily="34" charset="0"/>
                <a:ea typeface="+mn-ea"/>
                <a:cs typeface="+mn-cs"/>
              </a:defRPr>
            </a:lvl1p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Single entry point for code assessments, dependency updates, and remediation</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Generates and executes update plans automatically</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Gives you full visibility, control and clear summary of change</a:t>
            </a:r>
          </a:p>
        </p:txBody>
      </p:sp>
      <p:sp>
        <p:nvSpPr>
          <p:cNvPr id="2" name="Picture Placeholder 5">
            <a:extLst>
              <a:ext uri="{FF2B5EF4-FFF2-40B4-BE49-F238E27FC236}">
                <a16:creationId xmlns:a16="http://schemas.microsoft.com/office/drawing/2014/main" id="{779170A4-C689-C991-16BB-C14BE2602D91}"/>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7313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accent4"/>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8" y="5515934"/>
            <a:ext cx="5565438"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Chart Placeholder 3">
            <a:extLst>
              <a:ext uri="{FF2B5EF4-FFF2-40B4-BE49-F238E27FC236}">
                <a16:creationId xmlns:a16="http://schemas.microsoft.com/office/drawing/2014/main" id="{BC045678-1AA5-6212-AFB5-D82596169602}"/>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048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4"/>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7E7E7E">
                    <a:alpha val="100000"/>
                  </a:srgbClr>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3" name="Picture Placeholder 2">
            <a:extLst>
              <a:ext uri="{FF2B5EF4-FFF2-40B4-BE49-F238E27FC236}">
                <a16:creationId xmlns:a16="http://schemas.microsoft.com/office/drawing/2014/main" id="{4C6FFFD9-3411-3D2C-CC57-DDEB3BE71656}"/>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436832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4"/>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Roadmap</a:t>
            </a: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4"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5"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7"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8"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0"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1"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970657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accent4"/>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endParaRPr lang="en-US" sz="2000">
              <a:solidFill>
                <a:schemeClr val="tx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Power Platforms</a:t>
            </a:r>
            <a:endParaRPr lang="en-US" sz="2000"/>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Customer segments</a:t>
            </a:r>
            <a:endParaRPr lang="en-US" sz="2000"/>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Other open source</a:t>
            </a:r>
            <a:endParaRPr lang="en-US" sz="2000"/>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Azure AI Foundry</a:t>
            </a:r>
            <a:endParaRPr lang="en-US" sz="2000"/>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Tree>
    <p:extLst>
      <p:ext uri="{BB962C8B-B14F-4D97-AF65-F5344CB8AC3E}">
        <p14:creationId xmlns:p14="http://schemas.microsoft.com/office/powerpoint/2010/main" val="323427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accent4"/>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355536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accent4"/>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lvl="0"/>
            <a:r>
              <a:rPr lang="en-US"/>
              <a:t>Product name</a:t>
            </a: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2" name="Media Placeholder 11">
            <a:extLst>
              <a:ext uri="{FF2B5EF4-FFF2-40B4-BE49-F238E27FC236}">
                <a16:creationId xmlns:a16="http://schemas.microsoft.com/office/drawing/2014/main" id="{2C9BDD7E-69FE-F198-F5B1-A2A72F3F39DB}"/>
              </a:ext>
            </a:extLst>
          </p:cNvPr>
          <p:cNvSpPr>
            <a:spLocks noGrp="1"/>
          </p:cNvSpPr>
          <p:nvPr>
            <p:ph type="media" sz="quarter" idx="40"/>
          </p:nvPr>
        </p:nvSpPr>
        <p:spPr>
          <a:xfrm>
            <a:off x="7757651" y="1100667"/>
            <a:ext cx="15438898" cy="11440883"/>
          </a:xfrm>
          <a:prstGeom prst="roundRect">
            <a:avLst>
              <a:gd name="adj" fmla="val 3473"/>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00367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pic>
        <p:nvPicPr>
          <p:cNvPr id="5" name="Picture 4" descr="A purple object with white light beams">
            <a:extLst>
              <a:ext uri="{FF2B5EF4-FFF2-40B4-BE49-F238E27FC236}">
                <a16:creationId xmlns:a16="http://schemas.microsoft.com/office/drawing/2014/main" id="{4345B651-546F-9E88-109A-AE1FAACBD3BA}"/>
              </a:ext>
            </a:extLst>
          </p:cNvPr>
          <p:cNvPicPr>
            <a:picLocks noChangeAspect="1"/>
          </p:cNvPicPr>
          <p:nvPr userDrawn="1"/>
        </p:nvPicPr>
        <p:blipFill>
          <a:blip r:embed="rId2"/>
          <a:stretch>
            <a:fillRect/>
          </a:stretch>
        </p:blipFill>
        <p:spPr>
          <a:xfrm>
            <a:off x="-300959" y="3401259"/>
            <a:ext cx="24387175" cy="10097815"/>
          </a:xfrm>
          <a:prstGeom prst="rect">
            <a:avLst/>
          </a:prstGeom>
        </p:spPr>
      </p:pic>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3"/>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tx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tx1"/>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spTree>
    <p:extLst>
      <p:ext uri="{BB962C8B-B14F-4D97-AF65-F5344CB8AC3E}">
        <p14:creationId xmlns:p14="http://schemas.microsoft.com/office/powerpoint/2010/main" val="3567470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accent4"/>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Tree>
    <p:extLst>
      <p:ext uri="{BB962C8B-B14F-4D97-AF65-F5344CB8AC3E}">
        <p14:creationId xmlns:p14="http://schemas.microsoft.com/office/powerpoint/2010/main" val="194865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4"/>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421248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accent4"/>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303337"/>
            <a:ext cx="10646316"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spc="-120"/>
              <a:t>Azure AI Foundry provides a complete infrastructure for developing AI applications and agents.</a:t>
            </a:r>
            <a:endParaRPr lang="en-US"/>
          </a:p>
        </p:txBody>
      </p:sp>
    </p:spTree>
    <p:extLst>
      <p:ext uri="{BB962C8B-B14F-4D97-AF65-F5344CB8AC3E}">
        <p14:creationId xmlns:p14="http://schemas.microsoft.com/office/powerpoint/2010/main" val="218248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accent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550BD7-B230-FF35-33EF-CEE98C326F7B}"/>
              </a:ext>
            </a:extLst>
          </p:cNvPr>
          <p:cNvSpPr>
            <a:spLocks noGrp="1"/>
          </p:cNvSpPr>
          <p:nvPr>
            <p:ph type="body" sz="quarter" idx="17" hasCustomPrompt="1"/>
          </p:nvPr>
        </p:nvSpPr>
        <p:spPr>
          <a:xfrm>
            <a:off x="5357493" y="4572000"/>
            <a:ext cx="13672188" cy="4572000"/>
          </a:xfrm>
          <a:prstGeom prst="rect">
            <a:avLst/>
          </a:prstGeom>
        </p:spPr>
        <p:txBody>
          <a:bodyPr anchor="ctr"/>
          <a:lstStyle>
            <a:lvl1pPr marL="0" indent="0" algn="ctr">
              <a:buNone/>
              <a:defRPr lang="en-US" sz="10000" b="1" i="0" kern="0" spc="-120" dirty="0">
                <a:solidFill>
                  <a:srgbClr val="0F0F0F">
                    <a:alpha val="100000"/>
                  </a:srgbClr>
                </a:solidFill>
                <a:latin typeface="Poppins" pitchFamily="2" charset="77"/>
                <a:ea typeface="Poppins" pitchFamily="2" charset="77"/>
                <a:cs typeface="Poppins" pitchFamily="2" charset="77"/>
              </a:defRPr>
            </a:lvl1pPr>
          </a:lstStyle>
          <a:p>
            <a:pPr algn="ctr">
              <a:lnSpc>
                <a:spcPts val="11000"/>
              </a:lnSpc>
              <a:spcBef>
                <a:spcPts val="0"/>
              </a:spcBef>
            </a:pPr>
            <a:r>
              <a:rPr lang="en-US" spc="-120"/>
              <a:t>A large statement </a:t>
            </a:r>
            <a:r>
              <a:rPr lang="en-US" spc="-120">
                <a:solidFill>
                  <a:schemeClr val="accent3">
                    <a:lumMod val="75000"/>
                  </a:schemeClr>
                </a:solidFill>
              </a:rPr>
              <a:t>looks great </a:t>
            </a:r>
            <a:r>
              <a:rPr lang="en-US" spc="-120"/>
              <a:t>with </a:t>
            </a:r>
            <a:br>
              <a:rPr lang="en-US" spc="-120"/>
            </a:br>
            <a:r>
              <a:rPr lang="en-US" spc="-120"/>
              <a:t>10 words or less. </a:t>
            </a:r>
            <a:endParaRPr lang="en-US"/>
          </a:p>
        </p:txBody>
      </p:sp>
    </p:spTree>
    <p:extLst>
      <p:ext uri="{BB962C8B-B14F-4D97-AF65-F5344CB8AC3E}">
        <p14:creationId xmlns:p14="http://schemas.microsoft.com/office/powerpoint/2010/main" val="324141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accent4"/>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775594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bg1"/>
                </a:solidFill>
                <a:latin typeface="Poppins" pitchFamily="2" charset="77"/>
                <a:ea typeface="Poppins" pitchFamily="2" charset="77"/>
                <a:cs typeface="Poppins" pitchFamily="2" charset="77"/>
              </a:defRPr>
            </a:lvl1pPr>
          </a:lstStyle>
          <a:p>
            <a:pPr lvl="0"/>
            <a:r>
              <a:rPr lang="en-US"/>
              <a:t>01</a:t>
            </a:r>
          </a:p>
        </p:txBody>
      </p:sp>
      <p:pic>
        <p:nvPicPr>
          <p:cNvPr id="3" name="Picture 2" descr="A cartoon robot with a black background&#10;&#10;AI-generated content may be incorrect.">
            <a:extLst>
              <a:ext uri="{FF2B5EF4-FFF2-40B4-BE49-F238E27FC236}">
                <a16:creationId xmlns:a16="http://schemas.microsoft.com/office/drawing/2014/main" id="{A3BA8ED5-DF4E-5505-CDB5-375402073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97321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p>
        </p:txBody>
      </p:sp>
      <p:pic>
        <p:nvPicPr>
          <p:cNvPr id="4" name="Picture 3" descr="A purple square object with white text&#10;&#10;AI-generated content may be incorrect.">
            <a:extLst>
              <a:ext uri="{FF2B5EF4-FFF2-40B4-BE49-F238E27FC236}">
                <a16:creationId xmlns:a16="http://schemas.microsoft.com/office/drawing/2014/main" id="{3B26540F-DF80-70A6-8D1C-3E25E5B356C6}"/>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2602627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 colorful">
    <p:bg>
      <p:bgPr>
        <a:solidFill>
          <a:schemeClr val="accent4"/>
        </a:solidFill>
        <a:effectLst/>
      </p:bgPr>
    </p:bg>
    <p:spTree>
      <p:nvGrpSpPr>
        <p:cNvPr id="1" name=""/>
        <p:cNvGrpSpPr/>
        <p:nvPr/>
      </p:nvGrpSpPr>
      <p:grpSpPr>
        <a:xfrm>
          <a:off x="0" y="0"/>
          <a:ext cx="0" cy="0"/>
          <a:chOff x="0" y="0"/>
          <a:chExt cx="0" cy="0"/>
        </a:xfrm>
      </p:grpSpPr>
      <p:pic>
        <p:nvPicPr>
          <p:cNvPr id="10" name="Picture 9" descr="A purple ball on a white surface&#10;&#10;AI-generated content may be incorrect.">
            <a:extLst>
              <a:ext uri="{FF2B5EF4-FFF2-40B4-BE49-F238E27FC236}">
                <a16:creationId xmlns:a16="http://schemas.microsoft.com/office/drawing/2014/main" id="{0F111734-6761-4CFB-C4C1-2ED440ED951C}"/>
              </a:ext>
            </a:extLst>
          </p:cNvPr>
          <p:cNvPicPr>
            <a:picLocks noChangeAspect="1"/>
          </p:cNvPicPr>
          <p:nvPr userDrawn="1"/>
        </p:nvPicPr>
        <p:blipFill>
          <a:blip r:embed="rId2"/>
          <a:stretch>
            <a:fillRect/>
          </a:stretch>
        </p:blipFill>
        <p:spPr>
          <a:xfrm>
            <a:off x="3112" y="857"/>
            <a:ext cx="24380951" cy="13714285"/>
          </a:xfrm>
          <a:prstGeom prst="rect">
            <a:avLst/>
          </a:prstGeom>
        </p:spPr>
      </p:pic>
      <p:sp>
        <p:nvSpPr>
          <p:cNvPr id="2" name="Rectangle: Rounded Corners 4">
            <a:extLst>
              <a:ext uri="{FF2B5EF4-FFF2-40B4-BE49-F238E27FC236}">
                <a16:creationId xmlns:a16="http://schemas.microsoft.com/office/drawing/2014/main" id="{347099ED-422B-195B-39D3-C493846C7463}"/>
              </a:ext>
            </a:extLst>
          </p:cNvPr>
          <p:cNvSpPr/>
          <p:nvPr userDrawn="1"/>
        </p:nvSpPr>
        <p:spPr>
          <a:xfrm>
            <a:off x="1921041" y="997685"/>
            <a:ext cx="20544963" cy="12041472"/>
          </a:xfrm>
          <a:prstGeom prst="roundRect">
            <a:avLst>
              <a:gd name="adj" fmla="val 4099"/>
            </a:avLst>
          </a:prstGeom>
          <a:gradFill>
            <a:gsLst>
              <a:gs pos="0">
                <a:schemeClr val="accent2">
                  <a:lumMod val="60000"/>
                  <a:lumOff val="40000"/>
                  <a:alpha val="56103"/>
                </a:schemeClr>
              </a:gs>
              <a:gs pos="99000">
                <a:schemeClr val="bg2">
                  <a:lumMod val="60000"/>
                  <a:lumOff val="40000"/>
                  <a:alpha val="50407"/>
                </a:schemeClr>
              </a:gs>
            </a:gsLst>
            <a:lin ang="3000000" scaled="0"/>
          </a:gradFill>
          <a:ln>
            <a:noFill/>
          </a:ln>
          <a:effectLst>
            <a:outerShdw blurRad="165100" dist="38100" dir="2700000" sx="101000" sy="101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pic>
        <p:nvPicPr>
          <p:cNvPr id="4" name="Image 2">
            <a:extLst>
              <a:ext uri="{FF2B5EF4-FFF2-40B4-BE49-F238E27FC236}">
                <a16:creationId xmlns:a16="http://schemas.microsoft.com/office/drawing/2014/main" id="{2673596A-66CF-D63B-AAD0-2A8EA43EA2E6}"/>
              </a:ext>
            </a:extLst>
          </p:cNvPr>
          <p:cNvPicPr>
            <a:picLocks noChangeAspect="1"/>
          </p:cNvPicPr>
          <p:nvPr userDrawn="1"/>
        </p:nvPicPr>
        <p:blipFill>
          <a:blip r:embed="rId3"/>
          <a:srcRect/>
          <a:stretch/>
        </p:blipFill>
        <p:spPr>
          <a:xfrm>
            <a:off x="2594991" y="1567452"/>
            <a:ext cx="19589563" cy="11286702"/>
          </a:xfrm>
          <a:prstGeom prst="rect">
            <a:avLst/>
          </a:prstGeom>
        </p:spPr>
      </p:pic>
      <p:sp>
        <p:nvSpPr>
          <p:cNvPr id="5" name="Rectangle: Rounded Corners 6">
            <a:extLst>
              <a:ext uri="{FF2B5EF4-FFF2-40B4-BE49-F238E27FC236}">
                <a16:creationId xmlns:a16="http://schemas.microsoft.com/office/drawing/2014/main" id="{F8E682AB-4C51-9351-5329-2820E25A366B}"/>
              </a:ext>
            </a:extLst>
          </p:cNvPr>
          <p:cNvSpPr/>
          <p:nvPr userDrawn="1"/>
        </p:nvSpPr>
        <p:spPr>
          <a:xfrm>
            <a:off x="1921105" y="979149"/>
            <a:ext cx="20544963" cy="12041472"/>
          </a:xfrm>
          <a:prstGeom prst="roundRect">
            <a:avLst>
              <a:gd name="adj" fmla="val 4099"/>
            </a:avLst>
          </a:prstGeom>
          <a:noFill/>
          <a:ln w="25400">
            <a:gradFill>
              <a:gsLst>
                <a:gs pos="0">
                  <a:schemeClr val="accent1">
                    <a:lumMod val="5000"/>
                    <a:lumOff val="95000"/>
                    <a:alpha val="39000"/>
                  </a:schemeClr>
                </a:gs>
                <a:gs pos="100000">
                  <a:schemeClr val="accent1">
                    <a:lumMod val="30000"/>
                    <a:lumOff val="70000"/>
                  </a:schemeClr>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Media Placeholder 11">
            <a:extLst>
              <a:ext uri="{FF2B5EF4-FFF2-40B4-BE49-F238E27FC236}">
                <a16:creationId xmlns:a16="http://schemas.microsoft.com/office/drawing/2014/main" id="{1557052E-6C30-1A00-5CF1-71E30F79C8CA}"/>
              </a:ext>
            </a:extLst>
          </p:cNvPr>
          <p:cNvSpPr>
            <a:spLocks noGrp="1"/>
          </p:cNvSpPr>
          <p:nvPr>
            <p:ph type="media" sz="quarter" idx="40"/>
          </p:nvPr>
        </p:nvSpPr>
        <p:spPr>
          <a:xfrm>
            <a:off x="2701158" y="1692166"/>
            <a:ext cx="18929131" cy="10625958"/>
          </a:xfrm>
          <a:prstGeom prst="roundRect">
            <a:avLst>
              <a:gd name="adj" fmla="val 1678"/>
            </a:avLst>
          </a:prstGeom>
          <a:noFill/>
        </p:spPr>
        <p:txBody>
          <a:bodyPr/>
          <a:lstStyle>
            <a:lvl1pPr marL="0" indent="0">
              <a:buNone/>
              <a:defRPr b="0" i="0">
                <a:latin typeface="Poppins" pitchFamily="2" charset="77"/>
              </a:defRPr>
            </a:lvl1pPr>
          </a:lstStyle>
          <a:p>
            <a:endParaRPr lang="en-US"/>
          </a:p>
        </p:txBody>
      </p:sp>
    </p:spTree>
    <p:extLst>
      <p:ext uri="{BB962C8B-B14F-4D97-AF65-F5344CB8AC3E}">
        <p14:creationId xmlns:p14="http://schemas.microsoft.com/office/powerpoint/2010/main" val="3402328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12" name="Media Placeholder 11">
            <a:extLst>
              <a:ext uri="{FF2B5EF4-FFF2-40B4-BE49-F238E27FC236}">
                <a16:creationId xmlns:a16="http://schemas.microsoft.com/office/drawing/2014/main" id="{352801BD-1573-00A3-B1EC-19E2831948F6}"/>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260433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45352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3850974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149420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accent4"/>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9" name="Text Placeholder 8">
            <a:extLst>
              <a:ext uri="{FF2B5EF4-FFF2-40B4-BE49-F238E27FC236}">
                <a16:creationId xmlns:a16="http://schemas.microsoft.com/office/drawing/2014/main" id="{166E0BB8-22F5-6289-86C1-E929C60F3A87}"/>
              </a:ext>
            </a:extLst>
          </p:cNvPr>
          <p:cNvSpPr>
            <a:spLocks noGrp="1"/>
          </p:cNvSpPr>
          <p:nvPr>
            <p:ph type="body" sz="quarter" idx="20" hasCustomPrompt="1"/>
          </p:nvPr>
        </p:nvSpPr>
        <p:spPr>
          <a:xfrm>
            <a:off x="1542075" y="5801251"/>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2" name="Text Placeholder 8">
            <a:extLst>
              <a:ext uri="{FF2B5EF4-FFF2-40B4-BE49-F238E27FC236}">
                <a16:creationId xmlns:a16="http://schemas.microsoft.com/office/drawing/2014/main" id="{00C22135-2533-7ABF-F6AB-357B7DF7F208}"/>
              </a:ext>
            </a:extLst>
          </p:cNvPr>
          <p:cNvSpPr>
            <a:spLocks noGrp="1"/>
          </p:cNvSpPr>
          <p:nvPr>
            <p:ph type="body" sz="quarter" idx="22" hasCustomPrompt="1"/>
          </p:nvPr>
        </p:nvSpPr>
        <p:spPr>
          <a:xfrm>
            <a:off x="1542075"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3" name="Text Placeholder 8">
            <a:extLst>
              <a:ext uri="{FF2B5EF4-FFF2-40B4-BE49-F238E27FC236}">
                <a16:creationId xmlns:a16="http://schemas.microsoft.com/office/drawing/2014/main" id="{31F06BD1-1213-36A3-AAAF-D170FD7CC002}"/>
              </a:ext>
            </a:extLst>
          </p:cNvPr>
          <p:cNvSpPr>
            <a:spLocks noGrp="1"/>
          </p:cNvSpPr>
          <p:nvPr>
            <p:ph type="body" sz="quarter" idx="23" hasCustomPrompt="1"/>
          </p:nvPr>
        </p:nvSpPr>
        <p:spPr>
          <a:xfrm>
            <a:off x="1542075"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4" name="Text Placeholder 8">
            <a:extLst>
              <a:ext uri="{FF2B5EF4-FFF2-40B4-BE49-F238E27FC236}">
                <a16:creationId xmlns:a16="http://schemas.microsoft.com/office/drawing/2014/main" id="{A6B7160B-D15F-D172-B25C-0E9EE63BBCEA}"/>
              </a:ext>
            </a:extLst>
          </p:cNvPr>
          <p:cNvSpPr>
            <a:spLocks noGrp="1"/>
          </p:cNvSpPr>
          <p:nvPr>
            <p:ph type="body" sz="quarter" idx="24" hasCustomPrompt="1"/>
          </p:nvPr>
        </p:nvSpPr>
        <p:spPr>
          <a:xfrm>
            <a:off x="12948828"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5" name="Text Placeholder 8">
            <a:extLst>
              <a:ext uri="{FF2B5EF4-FFF2-40B4-BE49-F238E27FC236}">
                <a16:creationId xmlns:a16="http://schemas.microsoft.com/office/drawing/2014/main" id="{634F3F99-C798-FAD5-78E1-99DA5F2A388E}"/>
              </a:ext>
            </a:extLst>
          </p:cNvPr>
          <p:cNvSpPr>
            <a:spLocks noGrp="1"/>
          </p:cNvSpPr>
          <p:nvPr>
            <p:ph type="body" sz="quarter" idx="25" hasCustomPrompt="1"/>
          </p:nvPr>
        </p:nvSpPr>
        <p:spPr>
          <a:xfrm>
            <a:off x="12948828"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6" name="Text Placeholder 8">
            <a:extLst>
              <a:ext uri="{FF2B5EF4-FFF2-40B4-BE49-F238E27FC236}">
                <a16:creationId xmlns:a16="http://schemas.microsoft.com/office/drawing/2014/main" id="{251E807B-C260-B492-A3DC-AE0C3E62951D}"/>
              </a:ext>
            </a:extLst>
          </p:cNvPr>
          <p:cNvSpPr>
            <a:spLocks noGrp="1"/>
          </p:cNvSpPr>
          <p:nvPr>
            <p:ph type="body" sz="quarter" idx="26" hasCustomPrompt="1"/>
          </p:nvPr>
        </p:nvSpPr>
        <p:spPr>
          <a:xfrm>
            <a:off x="12948828"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Tree>
    <p:extLst>
      <p:ext uri="{BB962C8B-B14F-4D97-AF65-F5344CB8AC3E}">
        <p14:creationId xmlns:p14="http://schemas.microsoft.com/office/powerpoint/2010/main" val="3895306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700955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389246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9023586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291009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tx2"/>
                </a:solidFill>
                <a:latin typeface="Poppins" pitchFamily="2" charset="77"/>
                <a:ea typeface="Poppins" pitchFamily="2" charset="77"/>
                <a:cs typeface="Poppins" pitchFamily="2" charset="77"/>
              </a:defRPr>
            </a:lvl1pPr>
          </a:lstStyle>
          <a:p>
            <a:pPr lvl="0"/>
            <a:r>
              <a:rPr lang="en-US" sz="10000" kern="0" spc="-400">
                <a:solidFill>
                  <a:schemeClr val="bg2"/>
                </a:solidFill>
                <a:latin typeface="Segoe UI Variable Display Semibold" pitchFamily="34" charset="0"/>
                <a:ea typeface="Segoe UI Variable Display Semibold" pitchFamily="34" charset="-122"/>
                <a:cs typeface="Segoe UI Variable Display Semibold" pitchFamily="34" charset="-120"/>
              </a:rPr>
              <a:t>01</a:t>
            </a:r>
            <a:endParaRPr lang="en-US"/>
          </a:p>
        </p:txBody>
      </p:sp>
      <p:pic>
        <p:nvPicPr>
          <p:cNvPr id="7" name="Picture 6" descr="A cartoon robot with a black background&#10;&#10;AI-generated content may be incorrect.">
            <a:extLst>
              <a:ext uri="{FF2B5EF4-FFF2-40B4-BE49-F238E27FC236}">
                <a16:creationId xmlns:a16="http://schemas.microsoft.com/office/drawing/2014/main" id="{FB84EBE4-D76E-246F-EA29-FA79222DA5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4"/>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186643" cy="7026762"/>
          </a:xfrm>
          <a:prstGeom prst="rect">
            <a:avLst/>
          </a:prstGeom>
          <a:noFill/>
        </p:spPr>
        <p:txBody>
          <a:bodyPr/>
          <a:lstStyle>
            <a:lvl1pPr marL="0" indent="0" algn="l">
              <a:lnSpc>
                <a:spcPts val="10800"/>
              </a:lnSpc>
              <a:buNone/>
              <a:defRPr lang="en-US" sz="10000" b="0" i="0" kern="0" spc="-400" dirty="0">
                <a:solidFill>
                  <a:schemeClr val="tx2"/>
                </a:solidFill>
                <a:latin typeface="Poppins" pitchFamily="2" charset="77"/>
                <a:ea typeface="Segoe Serif Regular" pitchFamily="34" charset="-122"/>
                <a:cs typeface="Segoe Serif Regular" pitchFamily="34" charset="-120"/>
              </a:defRPr>
            </a:lvl1pPr>
          </a:lstStyle>
          <a:p>
            <a:pPr marL="0" indent="0" algn="l">
              <a:lnSpc>
                <a:spcPts val="10800"/>
              </a:lnSpc>
              <a:buNone/>
            </a:pPr>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a:latin typeface="Segoe UI Variable Display Semilight"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TJ Evans</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rgbClr val="0F0F0F">
                    <a:alpha val="100000"/>
                  </a:srgbClr>
                </a:solidFill>
                <a:latin typeface="Aptos" panose="020B0004020202020204" pitchFamily="34" charset="0"/>
                <a:ea typeface="Inter Bold" pitchFamily="34" charset="-122"/>
                <a:cs typeface="Poppins" pitchFamily="2" charset="77"/>
              </a:defRPr>
            </a:lvl1pPr>
          </a:lstStyle>
          <a:p>
            <a:pPr marL="0" indent="0" algn="l">
              <a:lnSpc>
                <a:spcPts val="3200"/>
              </a:lnSpc>
              <a:buNone/>
            </a:pPr>
            <a:r>
              <a:rPr lang="en-US" sz="2400" kern="0" spc="-48">
                <a:solidFill>
                  <a:schemeClr val="tx2"/>
                </a:solidFill>
                <a:latin typeface="Segoe UI Variable Display Semibold" pitchFamily="34" charset="0"/>
                <a:ea typeface="Segoe UI Variable Display Semibold" pitchFamily="34" charset="-122"/>
                <a:cs typeface="Segoe UI Variable Display Semibold" pitchFamily="34" charset="-120"/>
              </a:rPr>
              <a:t>Director of Brand Strategy</a:t>
            </a:r>
            <a:endParaRPr lang="en-US" sz="2000">
              <a:solidFill>
                <a:schemeClr val="tx2"/>
              </a:solidFill>
            </a:endParaRPr>
          </a:p>
        </p:txBody>
      </p:sp>
    </p:spTree>
    <p:extLst>
      <p:ext uri="{BB962C8B-B14F-4D97-AF65-F5344CB8AC3E}">
        <p14:creationId xmlns:p14="http://schemas.microsoft.com/office/powerpoint/2010/main" val="1475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accent4"/>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9100A581-269A-EDFA-B94F-04D2F901FB0E}"/>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10880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accent4"/>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1</a:t>
            </a:r>
            <a:endParaRPr lang="en-US" sz="6000"/>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2</a:t>
            </a:r>
            <a:endParaRPr lang="en-US" sz="6000"/>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107205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accent4"/>
        </a:solidFill>
        <a:effectLst/>
      </p:bgPr>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2</a:t>
            </a:r>
            <a:endParaRPr lang="en-US" sz="6000"/>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3</a:t>
            </a:r>
            <a:endParaRPr lang="en-US" sz="6000"/>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30" name="Text Placeholder 19">
            <a:extLst>
              <a:ext uri="{FF2B5EF4-FFF2-40B4-BE49-F238E27FC236}">
                <a16:creationId xmlns:a16="http://schemas.microsoft.com/office/drawing/2014/main" id="{A8B9501E-BFB4-4850-135A-0073E67F1478}"/>
              </a:ext>
            </a:extLst>
          </p:cNvPr>
          <p:cNvSpPr>
            <a:spLocks noGrp="1"/>
          </p:cNvSpPr>
          <p:nvPr>
            <p:ph type="body" sz="quarter" idx="20" hasCustomPrompt="1"/>
          </p:nvPr>
        </p:nvSpPr>
        <p:spPr>
          <a:xfrm>
            <a:off x="1498645"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1</a:t>
            </a:r>
            <a:endParaRPr lang="en-US" sz="6000"/>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 name="Text Placeholder 24">
            <a:extLst>
              <a:ext uri="{FF2B5EF4-FFF2-40B4-BE49-F238E27FC236}">
                <a16:creationId xmlns:a16="http://schemas.microsoft.com/office/drawing/2014/main" id="{AE1322E1-3301-2053-1791-851837B34AA8}"/>
              </a:ext>
            </a:extLst>
          </p:cNvPr>
          <p:cNvSpPr>
            <a:spLocks noGrp="1"/>
          </p:cNvSpPr>
          <p:nvPr>
            <p:ph type="body" sz="quarter" idx="22"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63315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704" r:id="rId2"/>
    <p:sldLayoutId id="2147483674" r:id="rId3"/>
    <p:sldLayoutId id="2147483652" r:id="rId4"/>
    <p:sldLayoutId id="2147483651" r:id="rId5"/>
    <p:sldLayoutId id="2147483653" r:id="rId6"/>
    <p:sldLayoutId id="2147483654" r:id="rId7"/>
    <p:sldLayoutId id="2147483655" r:id="rId8"/>
    <p:sldLayoutId id="2147483675"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3" r:id="rId23"/>
    <p:sldLayoutId id="2147483662" r:id="rId24"/>
    <p:sldLayoutId id="2147483656" r:id="rId25"/>
    <p:sldLayoutId id="2147483672" r:id="rId26"/>
    <p:sldLayoutId id="2147483703"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svg"/><Relationship Id="rId20" Type="http://schemas.openxmlformats.org/officeDocument/2006/relationships/image" Target="../media/image31.svg"/><Relationship Id="rId1" Type="http://schemas.openxmlformats.org/officeDocument/2006/relationships/slideLayout" Target="../slideLayouts/slideLayout44.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20.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s>
</file>

<file path=ppt/slides/_rels/slide38.xml.rels><?xml version="1.0" encoding="UTF-8" standalone="yes"?>
<Relationships xmlns="http://schemas.openxmlformats.org/package/2006/relationships"><Relationship Id="rId26" Type="http://schemas.openxmlformats.org/officeDocument/2006/relationships/image" Target="../media/image102.svg"/><Relationship Id="rId117" Type="http://schemas.openxmlformats.org/officeDocument/2006/relationships/image" Target="../media/image193.png"/><Relationship Id="rId21" Type="http://schemas.openxmlformats.org/officeDocument/2006/relationships/image" Target="../media/image97.png"/><Relationship Id="rId42" Type="http://schemas.openxmlformats.org/officeDocument/2006/relationships/image" Target="../media/image118.svg"/><Relationship Id="rId47" Type="http://schemas.openxmlformats.org/officeDocument/2006/relationships/image" Target="../media/image123.png"/><Relationship Id="rId63" Type="http://schemas.openxmlformats.org/officeDocument/2006/relationships/image" Target="../media/image139.png"/><Relationship Id="rId68" Type="http://schemas.openxmlformats.org/officeDocument/2006/relationships/image" Target="../media/image144.svg"/><Relationship Id="rId84" Type="http://schemas.openxmlformats.org/officeDocument/2006/relationships/image" Target="../media/image160.svg"/><Relationship Id="rId89" Type="http://schemas.openxmlformats.org/officeDocument/2006/relationships/image" Target="../media/image165.png"/><Relationship Id="rId112" Type="http://schemas.openxmlformats.org/officeDocument/2006/relationships/image" Target="../media/image188.svg"/><Relationship Id="rId133" Type="http://schemas.openxmlformats.org/officeDocument/2006/relationships/image" Target="../media/image209.png"/><Relationship Id="rId138" Type="http://schemas.openxmlformats.org/officeDocument/2006/relationships/image" Target="../media/image214.svg"/><Relationship Id="rId16" Type="http://schemas.openxmlformats.org/officeDocument/2006/relationships/image" Target="../media/image92.svg"/><Relationship Id="rId107" Type="http://schemas.openxmlformats.org/officeDocument/2006/relationships/image" Target="../media/image183.png"/><Relationship Id="rId11" Type="http://schemas.openxmlformats.org/officeDocument/2006/relationships/image" Target="../media/image87.png"/><Relationship Id="rId32" Type="http://schemas.openxmlformats.org/officeDocument/2006/relationships/image" Target="../media/image108.svg"/><Relationship Id="rId37" Type="http://schemas.openxmlformats.org/officeDocument/2006/relationships/image" Target="../media/image113.png"/><Relationship Id="rId53" Type="http://schemas.openxmlformats.org/officeDocument/2006/relationships/image" Target="../media/image129.png"/><Relationship Id="rId58" Type="http://schemas.openxmlformats.org/officeDocument/2006/relationships/image" Target="../media/image134.svg"/><Relationship Id="rId74" Type="http://schemas.openxmlformats.org/officeDocument/2006/relationships/image" Target="../media/image150.svg"/><Relationship Id="rId79" Type="http://schemas.openxmlformats.org/officeDocument/2006/relationships/image" Target="../media/image155.png"/><Relationship Id="rId102" Type="http://schemas.openxmlformats.org/officeDocument/2006/relationships/image" Target="../media/image178.svg"/><Relationship Id="rId123" Type="http://schemas.openxmlformats.org/officeDocument/2006/relationships/image" Target="../media/image199.png"/><Relationship Id="rId128" Type="http://schemas.openxmlformats.org/officeDocument/2006/relationships/image" Target="../media/image204.svg"/><Relationship Id="rId144" Type="http://schemas.openxmlformats.org/officeDocument/2006/relationships/image" Target="../media/image220.svg"/><Relationship Id="rId5" Type="http://schemas.openxmlformats.org/officeDocument/2006/relationships/image" Target="../media/image81.png"/><Relationship Id="rId90" Type="http://schemas.openxmlformats.org/officeDocument/2006/relationships/image" Target="../media/image166.svg"/><Relationship Id="rId95" Type="http://schemas.openxmlformats.org/officeDocument/2006/relationships/image" Target="../media/image171.png"/><Relationship Id="rId22" Type="http://schemas.openxmlformats.org/officeDocument/2006/relationships/image" Target="../media/image98.svg"/><Relationship Id="rId27" Type="http://schemas.openxmlformats.org/officeDocument/2006/relationships/image" Target="../media/image103.png"/><Relationship Id="rId43" Type="http://schemas.openxmlformats.org/officeDocument/2006/relationships/image" Target="../media/image119.png"/><Relationship Id="rId48" Type="http://schemas.openxmlformats.org/officeDocument/2006/relationships/image" Target="../media/image124.svg"/><Relationship Id="rId64" Type="http://schemas.openxmlformats.org/officeDocument/2006/relationships/image" Target="../media/image140.svg"/><Relationship Id="rId69" Type="http://schemas.openxmlformats.org/officeDocument/2006/relationships/image" Target="../media/image145.png"/><Relationship Id="rId113" Type="http://schemas.openxmlformats.org/officeDocument/2006/relationships/image" Target="../media/image189.png"/><Relationship Id="rId118" Type="http://schemas.openxmlformats.org/officeDocument/2006/relationships/image" Target="../media/image194.svg"/><Relationship Id="rId134" Type="http://schemas.openxmlformats.org/officeDocument/2006/relationships/image" Target="../media/image210.svg"/><Relationship Id="rId139" Type="http://schemas.openxmlformats.org/officeDocument/2006/relationships/image" Target="../media/image215.png"/><Relationship Id="rId80" Type="http://schemas.openxmlformats.org/officeDocument/2006/relationships/image" Target="../media/image156.svg"/><Relationship Id="rId85" Type="http://schemas.openxmlformats.org/officeDocument/2006/relationships/image" Target="../media/image161.png"/><Relationship Id="rId3" Type="http://schemas.openxmlformats.org/officeDocument/2006/relationships/image" Target="../media/image79.png"/><Relationship Id="rId12" Type="http://schemas.openxmlformats.org/officeDocument/2006/relationships/image" Target="../media/image88.sv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svg"/><Relationship Id="rId46" Type="http://schemas.openxmlformats.org/officeDocument/2006/relationships/image" Target="../media/image122.svg"/><Relationship Id="rId59" Type="http://schemas.openxmlformats.org/officeDocument/2006/relationships/image" Target="../media/image135.png"/><Relationship Id="rId67" Type="http://schemas.openxmlformats.org/officeDocument/2006/relationships/image" Target="../media/image143.png"/><Relationship Id="rId103" Type="http://schemas.openxmlformats.org/officeDocument/2006/relationships/image" Target="../media/image179.png"/><Relationship Id="rId108" Type="http://schemas.openxmlformats.org/officeDocument/2006/relationships/image" Target="../media/image184.svg"/><Relationship Id="rId116" Type="http://schemas.openxmlformats.org/officeDocument/2006/relationships/image" Target="../media/image192.svg"/><Relationship Id="rId124" Type="http://schemas.openxmlformats.org/officeDocument/2006/relationships/image" Target="../media/image200.svg"/><Relationship Id="rId129" Type="http://schemas.openxmlformats.org/officeDocument/2006/relationships/image" Target="../media/image205.png"/><Relationship Id="rId137" Type="http://schemas.openxmlformats.org/officeDocument/2006/relationships/image" Target="../media/image213.png"/><Relationship Id="rId20" Type="http://schemas.openxmlformats.org/officeDocument/2006/relationships/image" Target="../media/image96.svg"/><Relationship Id="rId41" Type="http://schemas.openxmlformats.org/officeDocument/2006/relationships/image" Target="../media/image117.png"/><Relationship Id="rId54" Type="http://schemas.openxmlformats.org/officeDocument/2006/relationships/image" Target="../media/image130.svg"/><Relationship Id="rId62" Type="http://schemas.openxmlformats.org/officeDocument/2006/relationships/image" Target="../media/image138.svg"/><Relationship Id="rId70" Type="http://schemas.openxmlformats.org/officeDocument/2006/relationships/image" Target="../media/image146.svg"/><Relationship Id="rId75" Type="http://schemas.openxmlformats.org/officeDocument/2006/relationships/image" Target="../media/image151.png"/><Relationship Id="rId83" Type="http://schemas.openxmlformats.org/officeDocument/2006/relationships/image" Target="../media/image159.png"/><Relationship Id="rId88" Type="http://schemas.openxmlformats.org/officeDocument/2006/relationships/image" Target="../media/image164.svg"/><Relationship Id="rId91" Type="http://schemas.openxmlformats.org/officeDocument/2006/relationships/image" Target="../media/image167.png"/><Relationship Id="rId96" Type="http://schemas.openxmlformats.org/officeDocument/2006/relationships/image" Target="../media/image172.svg"/><Relationship Id="rId111" Type="http://schemas.openxmlformats.org/officeDocument/2006/relationships/image" Target="../media/image187.png"/><Relationship Id="rId132" Type="http://schemas.openxmlformats.org/officeDocument/2006/relationships/image" Target="../media/image208.svg"/><Relationship Id="rId140" Type="http://schemas.openxmlformats.org/officeDocument/2006/relationships/image" Target="../media/image216.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1.xml"/><Relationship Id="rId6" Type="http://schemas.openxmlformats.org/officeDocument/2006/relationships/image" Target="../media/image82.sv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svg"/><Relationship Id="rId36" Type="http://schemas.openxmlformats.org/officeDocument/2006/relationships/image" Target="../media/image112.svg"/><Relationship Id="rId49" Type="http://schemas.openxmlformats.org/officeDocument/2006/relationships/image" Target="../media/image125.png"/><Relationship Id="rId57" Type="http://schemas.openxmlformats.org/officeDocument/2006/relationships/image" Target="../media/image133.png"/><Relationship Id="rId106" Type="http://schemas.openxmlformats.org/officeDocument/2006/relationships/image" Target="../media/image182.svg"/><Relationship Id="rId114" Type="http://schemas.openxmlformats.org/officeDocument/2006/relationships/image" Target="../media/image190.svg"/><Relationship Id="rId119" Type="http://schemas.openxmlformats.org/officeDocument/2006/relationships/image" Target="../media/image195.png"/><Relationship Id="rId127" Type="http://schemas.openxmlformats.org/officeDocument/2006/relationships/image" Target="../media/image203.png"/><Relationship Id="rId10" Type="http://schemas.openxmlformats.org/officeDocument/2006/relationships/image" Target="../media/image86.svg"/><Relationship Id="rId31" Type="http://schemas.openxmlformats.org/officeDocument/2006/relationships/image" Target="../media/image107.png"/><Relationship Id="rId44" Type="http://schemas.openxmlformats.org/officeDocument/2006/relationships/image" Target="../media/image120.svg"/><Relationship Id="rId52" Type="http://schemas.openxmlformats.org/officeDocument/2006/relationships/image" Target="../media/image128.svg"/><Relationship Id="rId60" Type="http://schemas.openxmlformats.org/officeDocument/2006/relationships/image" Target="../media/image136.svg"/><Relationship Id="rId65" Type="http://schemas.openxmlformats.org/officeDocument/2006/relationships/image" Target="../media/image141.png"/><Relationship Id="rId73" Type="http://schemas.openxmlformats.org/officeDocument/2006/relationships/image" Target="../media/image149.png"/><Relationship Id="rId78" Type="http://schemas.openxmlformats.org/officeDocument/2006/relationships/image" Target="../media/image154.svg"/><Relationship Id="rId81" Type="http://schemas.openxmlformats.org/officeDocument/2006/relationships/image" Target="../media/image157.png"/><Relationship Id="rId86" Type="http://schemas.openxmlformats.org/officeDocument/2006/relationships/image" Target="../media/image162.svg"/><Relationship Id="rId94" Type="http://schemas.openxmlformats.org/officeDocument/2006/relationships/image" Target="../media/image170.svg"/><Relationship Id="rId99" Type="http://schemas.openxmlformats.org/officeDocument/2006/relationships/image" Target="../media/image175.png"/><Relationship Id="rId101" Type="http://schemas.openxmlformats.org/officeDocument/2006/relationships/image" Target="../media/image177.png"/><Relationship Id="rId122" Type="http://schemas.openxmlformats.org/officeDocument/2006/relationships/image" Target="../media/image198.svg"/><Relationship Id="rId130" Type="http://schemas.openxmlformats.org/officeDocument/2006/relationships/image" Target="../media/image206.svg"/><Relationship Id="rId135" Type="http://schemas.openxmlformats.org/officeDocument/2006/relationships/image" Target="../media/image211.png"/><Relationship Id="rId143" Type="http://schemas.openxmlformats.org/officeDocument/2006/relationships/image" Target="../media/image219.png"/><Relationship Id="rId4" Type="http://schemas.openxmlformats.org/officeDocument/2006/relationships/image" Target="../media/image80.svg"/><Relationship Id="rId9"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94.svg"/><Relationship Id="rId39" Type="http://schemas.openxmlformats.org/officeDocument/2006/relationships/image" Target="../media/image115.png"/><Relationship Id="rId109" Type="http://schemas.openxmlformats.org/officeDocument/2006/relationships/image" Target="../media/image185.png"/><Relationship Id="rId34" Type="http://schemas.openxmlformats.org/officeDocument/2006/relationships/image" Target="../media/image110.svg"/><Relationship Id="rId50" Type="http://schemas.openxmlformats.org/officeDocument/2006/relationships/image" Target="../media/image126.svg"/><Relationship Id="rId55" Type="http://schemas.openxmlformats.org/officeDocument/2006/relationships/image" Target="../media/image131.png"/><Relationship Id="rId76" Type="http://schemas.openxmlformats.org/officeDocument/2006/relationships/image" Target="../media/image152.svg"/><Relationship Id="rId97" Type="http://schemas.openxmlformats.org/officeDocument/2006/relationships/image" Target="../media/image173.png"/><Relationship Id="rId104" Type="http://schemas.openxmlformats.org/officeDocument/2006/relationships/image" Target="../media/image180.svg"/><Relationship Id="rId120" Type="http://schemas.openxmlformats.org/officeDocument/2006/relationships/image" Target="../media/image196.svg"/><Relationship Id="rId125" Type="http://schemas.openxmlformats.org/officeDocument/2006/relationships/image" Target="../media/image201.png"/><Relationship Id="rId141" Type="http://schemas.openxmlformats.org/officeDocument/2006/relationships/image" Target="../media/image217.png"/><Relationship Id="rId7" Type="http://schemas.openxmlformats.org/officeDocument/2006/relationships/image" Target="../media/image83.png"/><Relationship Id="rId71" Type="http://schemas.openxmlformats.org/officeDocument/2006/relationships/image" Target="../media/image147.png"/><Relationship Id="rId92" Type="http://schemas.openxmlformats.org/officeDocument/2006/relationships/image" Target="../media/image168.svg"/><Relationship Id="rId2" Type="http://schemas.openxmlformats.org/officeDocument/2006/relationships/notesSlide" Target="../notesSlides/notesSlide21.xml"/><Relationship Id="rId29" Type="http://schemas.openxmlformats.org/officeDocument/2006/relationships/image" Target="../media/image105.png"/><Relationship Id="rId24" Type="http://schemas.openxmlformats.org/officeDocument/2006/relationships/image" Target="../media/image100.svg"/><Relationship Id="rId40" Type="http://schemas.openxmlformats.org/officeDocument/2006/relationships/image" Target="../media/image116.svg"/><Relationship Id="rId45" Type="http://schemas.openxmlformats.org/officeDocument/2006/relationships/image" Target="../media/image121.png"/><Relationship Id="rId66" Type="http://schemas.openxmlformats.org/officeDocument/2006/relationships/image" Target="../media/image142.svg"/><Relationship Id="rId87" Type="http://schemas.openxmlformats.org/officeDocument/2006/relationships/image" Target="../media/image163.png"/><Relationship Id="rId110" Type="http://schemas.openxmlformats.org/officeDocument/2006/relationships/image" Target="../media/image186.svg"/><Relationship Id="rId115" Type="http://schemas.openxmlformats.org/officeDocument/2006/relationships/image" Target="../media/image191.png"/><Relationship Id="rId131" Type="http://schemas.openxmlformats.org/officeDocument/2006/relationships/image" Target="../media/image207.png"/><Relationship Id="rId136" Type="http://schemas.openxmlformats.org/officeDocument/2006/relationships/image" Target="../media/image212.svg"/><Relationship Id="rId61" Type="http://schemas.openxmlformats.org/officeDocument/2006/relationships/image" Target="../media/image137.png"/><Relationship Id="rId82" Type="http://schemas.openxmlformats.org/officeDocument/2006/relationships/image" Target="../media/image158.svg"/><Relationship Id="rId19" Type="http://schemas.openxmlformats.org/officeDocument/2006/relationships/image" Target="../media/image95.png"/><Relationship Id="rId14" Type="http://schemas.openxmlformats.org/officeDocument/2006/relationships/image" Target="../media/image90.svg"/><Relationship Id="rId30" Type="http://schemas.openxmlformats.org/officeDocument/2006/relationships/image" Target="../media/image106.svg"/><Relationship Id="rId35" Type="http://schemas.openxmlformats.org/officeDocument/2006/relationships/image" Target="../media/image111.png"/><Relationship Id="rId56" Type="http://schemas.openxmlformats.org/officeDocument/2006/relationships/image" Target="../media/image132.svg"/><Relationship Id="rId77" Type="http://schemas.openxmlformats.org/officeDocument/2006/relationships/image" Target="../media/image153.png"/><Relationship Id="rId100" Type="http://schemas.openxmlformats.org/officeDocument/2006/relationships/image" Target="../media/image176.svg"/><Relationship Id="rId105" Type="http://schemas.openxmlformats.org/officeDocument/2006/relationships/image" Target="../media/image181.png"/><Relationship Id="rId126" Type="http://schemas.openxmlformats.org/officeDocument/2006/relationships/image" Target="../media/image202.svg"/><Relationship Id="rId8" Type="http://schemas.openxmlformats.org/officeDocument/2006/relationships/image" Target="../media/image84.svg"/><Relationship Id="rId51" Type="http://schemas.openxmlformats.org/officeDocument/2006/relationships/image" Target="../media/image127.png"/><Relationship Id="rId72" Type="http://schemas.openxmlformats.org/officeDocument/2006/relationships/image" Target="../media/image148.svg"/><Relationship Id="rId93" Type="http://schemas.openxmlformats.org/officeDocument/2006/relationships/image" Target="../media/image169.png"/><Relationship Id="rId98" Type="http://schemas.openxmlformats.org/officeDocument/2006/relationships/image" Target="../media/image174.svg"/><Relationship Id="rId121" Type="http://schemas.openxmlformats.org/officeDocument/2006/relationships/image" Target="../media/image197.png"/><Relationship Id="rId142" Type="http://schemas.openxmlformats.org/officeDocument/2006/relationships/image" Target="../media/image218.svg"/></Relationships>
</file>

<file path=ppt/slides/_rels/slide39.xml.rels><?xml version="1.0" encoding="UTF-8" standalone="yes"?>
<Relationships xmlns="http://schemas.openxmlformats.org/package/2006/relationships"><Relationship Id="rId26" Type="http://schemas.openxmlformats.org/officeDocument/2006/relationships/image" Target="../media/image244.svg"/><Relationship Id="rId117" Type="http://schemas.openxmlformats.org/officeDocument/2006/relationships/image" Target="../media/image335.png"/><Relationship Id="rId21" Type="http://schemas.openxmlformats.org/officeDocument/2006/relationships/image" Target="../media/image239.png"/><Relationship Id="rId42" Type="http://schemas.openxmlformats.org/officeDocument/2006/relationships/image" Target="../media/image260.svg"/><Relationship Id="rId47" Type="http://schemas.openxmlformats.org/officeDocument/2006/relationships/image" Target="../media/image265.png"/><Relationship Id="rId63" Type="http://schemas.openxmlformats.org/officeDocument/2006/relationships/image" Target="../media/image281.png"/><Relationship Id="rId68" Type="http://schemas.openxmlformats.org/officeDocument/2006/relationships/image" Target="../media/image286.svg"/><Relationship Id="rId84" Type="http://schemas.openxmlformats.org/officeDocument/2006/relationships/image" Target="../media/image302.svg"/><Relationship Id="rId89" Type="http://schemas.openxmlformats.org/officeDocument/2006/relationships/image" Target="../media/image307.png"/><Relationship Id="rId112" Type="http://schemas.openxmlformats.org/officeDocument/2006/relationships/image" Target="../media/image330.svg"/><Relationship Id="rId133" Type="http://schemas.openxmlformats.org/officeDocument/2006/relationships/image" Target="../media/image351.png"/><Relationship Id="rId138" Type="http://schemas.openxmlformats.org/officeDocument/2006/relationships/image" Target="../media/image356.svg"/><Relationship Id="rId16" Type="http://schemas.openxmlformats.org/officeDocument/2006/relationships/image" Target="../media/image234.svg"/><Relationship Id="rId107" Type="http://schemas.openxmlformats.org/officeDocument/2006/relationships/image" Target="../media/image325.png"/><Relationship Id="rId11" Type="http://schemas.openxmlformats.org/officeDocument/2006/relationships/image" Target="../media/image229.png"/><Relationship Id="rId32" Type="http://schemas.openxmlformats.org/officeDocument/2006/relationships/image" Target="../media/image250.svg"/><Relationship Id="rId37" Type="http://schemas.openxmlformats.org/officeDocument/2006/relationships/image" Target="../media/image255.png"/><Relationship Id="rId53" Type="http://schemas.openxmlformats.org/officeDocument/2006/relationships/image" Target="../media/image271.png"/><Relationship Id="rId58" Type="http://schemas.openxmlformats.org/officeDocument/2006/relationships/image" Target="../media/image276.svg"/><Relationship Id="rId74" Type="http://schemas.openxmlformats.org/officeDocument/2006/relationships/image" Target="../media/image292.svg"/><Relationship Id="rId79" Type="http://schemas.openxmlformats.org/officeDocument/2006/relationships/image" Target="../media/image297.png"/><Relationship Id="rId102" Type="http://schemas.openxmlformats.org/officeDocument/2006/relationships/image" Target="../media/image320.svg"/><Relationship Id="rId123" Type="http://schemas.openxmlformats.org/officeDocument/2006/relationships/image" Target="../media/image341.png"/><Relationship Id="rId128" Type="http://schemas.openxmlformats.org/officeDocument/2006/relationships/image" Target="../media/image346.svg"/><Relationship Id="rId5" Type="http://schemas.openxmlformats.org/officeDocument/2006/relationships/image" Target="../media/image223.png"/><Relationship Id="rId90" Type="http://schemas.openxmlformats.org/officeDocument/2006/relationships/image" Target="../media/image308.svg"/><Relationship Id="rId95" Type="http://schemas.openxmlformats.org/officeDocument/2006/relationships/image" Target="../media/image313.png"/><Relationship Id="rId22" Type="http://schemas.openxmlformats.org/officeDocument/2006/relationships/image" Target="../media/image240.svg"/><Relationship Id="rId27" Type="http://schemas.openxmlformats.org/officeDocument/2006/relationships/image" Target="../media/image245.png"/><Relationship Id="rId43" Type="http://schemas.openxmlformats.org/officeDocument/2006/relationships/image" Target="../media/image261.png"/><Relationship Id="rId48" Type="http://schemas.openxmlformats.org/officeDocument/2006/relationships/image" Target="../media/image266.svg"/><Relationship Id="rId64" Type="http://schemas.openxmlformats.org/officeDocument/2006/relationships/image" Target="../media/image282.svg"/><Relationship Id="rId69" Type="http://schemas.openxmlformats.org/officeDocument/2006/relationships/image" Target="../media/image287.png"/><Relationship Id="rId113" Type="http://schemas.openxmlformats.org/officeDocument/2006/relationships/image" Target="../media/image331.png"/><Relationship Id="rId118" Type="http://schemas.openxmlformats.org/officeDocument/2006/relationships/image" Target="../media/image336.svg"/><Relationship Id="rId134" Type="http://schemas.openxmlformats.org/officeDocument/2006/relationships/image" Target="../media/image352.svg"/><Relationship Id="rId139" Type="http://schemas.openxmlformats.org/officeDocument/2006/relationships/image" Target="../media/image357.png"/><Relationship Id="rId8" Type="http://schemas.openxmlformats.org/officeDocument/2006/relationships/image" Target="../media/image226.svg"/><Relationship Id="rId51" Type="http://schemas.openxmlformats.org/officeDocument/2006/relationships/image" Target="../media/image269.png"/><Relationship Id="rId72" Type="http://schemas.openxmlformats.org/officeDocument/2006/relationships/image" Target="../media/image290.svg"/><Relationship Id="rId80" Type="http://schemas.openxmlformats.org/officeDocument/2006/relationships/image" Target="../media/image298.svg"/><Relationship Id="rId85" Type="http://schemas.openxmlformats.org/officeDocument/2006/relationships/image" Target="../media/image303.png"/><Relationship Id="rId93" Type="http://schemas.openxmlformats.org/officeDocument/2006/relationships/image" Target="../media/image311.png"/><Relationship Id="rId98" Type="http://schemas.openxmlformats.org/officeDocument/2006/relationships/image" Target="../media/image316.svg"/><Relationship Id="rId121" Type="http://schemas.openxmlformats.org/officeDocument/2006/relationships/image" Target="../media/image339.png"/><Relationship Id="rId142" Type="http://schemas.openxmlformats.org/officeDocument/2006/relationships/image" Target="../media/image360.svg"/><Relationship Id="rId3" Type="http://schemas.openxmlformats.org/officeDocument/2006/relationships/image" Target="../media/image221.png"/><Relationship Id="rId12" Type="http://schemas.openxmlformats.org/officeDocument/2006/relationships/image" Target="../media/image230.svg"/><Relationship Id="rId17" Type="http://schemas.openxmlformats.org/officeDocument/2006/relationships/image" Target="../media/image235.png"/><Relationship Id="rId25" Type="http://schemas.openxmlformats.org/officeDocument/2006/relationships/image" Target="../media/image243.png"/><Relationship Id="rId33" Type="http://schemas.openxmlformats.org/officeDocument/2006/relationships/image" Target="../media/image251.png"/><Relationship Id="rId38" Type="http://schemas.openxmlformats.org/officeDocument/2006/relationships/image" Target="../media/image256.svg"/><Relationship Id="rId46" Type="http://schemas.openxmlformats.org/officeDocument/2006/relationships/image" Target="../media/image264.svg"/><Relationship Id="rId59" Type="http://schemas.openxmlformats.org/officeDocument/2006/relationships/image" Target="../media/image277.png"/><Relationship Id="rId67" Type="http://schemas.openxmlformats.org/officeDocument/2006/relationships/image" Target="../media/image285.png"/><Relationship Id="rId103" Type="http://schemas.openxmlformats.org/officeDocument/2006/relationships/image" Target="../media/image321.png"/><Relationship Id="rId108" Type="http://schemas.openxmlformats.org/officeDocument/2006/relationships/image" Target="../media/image326.svg"/><Relationship Id="rId116" Type="http://schemas.openxmlformats.org/officeDocument/2006/relationships/image" Target="../media/image334.svg"/><Relationship Id="rId124" Type="http://schemas.openxmlformats.org/officeDocument/2006/relationships/image" Target="../media/image342.svg"/><Relationship Id="rId129" Type="http://schemas.openxmlformats.org/officeDocument/2006/relationships/image" Target="../media/image347.png"/><Relationship Id="rId137" Type="http://schemas.openxmlformats.org/officeDocument/2006/relationships/image" Target="../media/image355.png"/><Relationship Id="rId20" Type="http://schemas.openxmlformats.org/officeDocument/2006/relationships/image" Target="../media/image238.svg"/><Relationship Id="rId41" Type="http://schemas.openxmlformats.org/officeDocument/2006/relationships/image" Target="../media/image259.png"/><Relationship Id="rId54" Type="http://schemas.openxmlformats.org/officeDocument/2006/relationships/image" Target="../media/image272.svg"/><Relationship Id="rId62" Type="http://schemas.openxmlformats.org/officeDocument/2006/relationships/image" Target="../media/image280.svg"/><Relationship Id="rId70" Type="http://schemas.openxmlformats.org/officeDocument/2006/relationships/image" Target="../media/image288.svg"/><Relationship Id="rId75" Type="http://schemas.openxmlformats.org/officeDocument/2006/relationships/image" Target="../media/image293.png"/><Relationship Id="rId83" Type="http://schemas.openxmlformats.org/officeDocument/2006/relationships/image" Target="../media/image301.png"/><Relationship Id="rId88" Type="http://schemas.openxmlformats.org/officeDocument/2006/relationships/image" Target="../media/image306.svg"/><Relationship Id="rId91" Type="http://schemas.openxmlformats.org/officeDocument/2006/relationships/image" Target="../media/image309.png"/><Relationship Id="rId96" Type="http://schemas.openxmlformats.org/officeDocument/2006/relationships/image" Target="../media/image314.svg"/><Relationship Id="rId111" Type="http://schemas.openxmlformats.org/officeDocument/2006/relationships/image" Target="../media/image329.png"/><Relationship Id="rId132" Type="http://schemas.openxmlformats.org/officeDocument/2006/relationships/image" Target="../media/image350.svg"/><Relationship Id="rId140" Type="http://schemas.openxmlformats.org/officeDocument/2006/relationships/image" Target="../media/image358.svg"/><Relationship Id="rId1" Type="http://schemas.openxmlformats.org/officeDocument/2006/relationships/slideLayout" Target="../slideLayouts/slideLayout1.xml"/><Relationship Id="rId6" Type="http://schemas.openxmlformats.org/officeDocument/2006/relationships/image" Target="../media/image224.svg"/><Relationship Id="rId15" Type="http://schemas.openxmlformats.org/officeDocument/2006/relationships/image" Target="../media/image233.png"/><Relationship Id="rId23" Type="http://schemas.openxmlformats.org/officeDocument/2006/relationships/image" Target="../media/image241.png"/><Relationship Id="rId28" Type="http://schemas.openxmlformats.org/officeDocument/2006/relationships/image" Target="../media/image246.svg"/><Relationship Id="rId36" Type="http://schemas.openxmlformats.org/officeDocument/2006/relationships/image" Target="../media/image254.svg"/><Relationship Id="rId49" Type="http://schemas.openxmlformats.org/officeDocument/2006/relationships/image" Target="../media/image267.png"/><Relationship Id="rId57" Type="http://schemas.openxmlformats.org/officeDocument/2006/relationships/image" Target="../media/image275.png"/><Relationship Id="rId106" Type="http://schemas.openxmlformats.org/officeDocument/2006/relationships/image" Target="../media/image324.svg"/><Relationship Id="rId114" Type="http://schemas.openxmlformats.org/officeDocument/2006/relationships/image" Target="../media/image332.svg"/><Relationship Id="rId119" Type="http://schemas.openxmlformats.org/officeDocument/2006/relationships/image" Target="../media/image337.png"/><Relationship Id="rId127" Type="http://schemas.openxmlformats.org/officeDocument/2006/relationships/image" Target="../media/image345.png"/><Relationship Id="rId10" Type="http://schemas.openxmlformats.org/officeDocument/2006/relationships/image" Target="../media/image228.svg"/><Relationship Id="rId31" Type="http://schemas.openxmlformats.org/officeDocument/2006/relationships/image" Target="../media/image249.png"/><Relationship Id="rId44" Type="http://schemas.openxmlformats.org/officeDocument/2006/relationships/image" Target="../media/image262.svg"/><Relationship Id="rId52" Type="http://schemas.openxmlformats.org/officeDocument/2006/relationships/image" Target="../media/image270.svg"/><Relationship Id="rId60" Type="http://schemas.openxmlformats.org/officeDocument/2006/relationships/image" Target="../media/image278.svg"/><Relationship Id="rId65" Type="http://schemas.openxmlformats.org/officeDocument/2006/relationships/image" Target="../media/image283.png"/><Relationship Id="rId73" Type="http://schemas.openxmlformats.org/officeDocument/2006/relationships/image" Target="../media/image291.png"/><Relationship Id="rId78" Type="http://schemas.openxmlformats.org/officeDocument/2006/relationships/image" Target="../media/image296.svg"/><Relationship Id="rId81" Type="http://schemas.openxmlformats.org/officeDocument/2006/relationships/image" Target="../media/image299.png"/><Relationship Id="rId86" Type="http://schemas.openxmlformats.org/officeDocument/2006/relationships/image" Target="../media/image304.svg"/><Relationship Id="rId94" Type="http://schemas.openxmlformats.org/officeDocument/2006/relationships/image" Target="../media/image312.svg"/><Relationship Id="rId99" Type="http://schemas.openxmlformats.org/officeDocument/2006/relationships/image" Target="../media/image317.png"/><Relationship Id="rId101" Type="http://schemas.openxmlformats.org/officeDocument/2006/relationships/image" Target="../media/image319.png"/><Relationship Id="rId122" Type="http://schemas.openxmlformats.org/officeDocument/2006/relationships/image" Target="../media/image340.svg"/><Relationship Id="rId130" Type="http://schemas.openxmlformats.org/officeDocument/2006/relationships/image" Target="../media/image348.svg"/><Relationship Id="rId135" Type="http://schemas.openxmlformats.org/officeDocument/2006/relationships/image" Target="../media/image353.pn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222.svg"/><Relationship Id="rId9" Type="http://schemas.openxmlformats.org/officeDocument/2006/relationships/image" Target="../media/image227.png"/><Relationship Id="rId13" Type="http://schemas.openxmlformats.org/officeDocument/2006/relationships/image" Target="../media/image231.png"/><Relationship Id="rId18" Type="http://schemas.openxmlformats.org/officeDocument/2006/relationships/image" Target="../media/image236.svg"/><Relationship Id="rId39" Type="http://schemas.openxmlformats.org/officeDocument/2006/relationships/image" Target="../media/image257.png"/><Relationship Id="rId109" Type="http://schemas.openxmlformats.org/officeDocument/2006/relationships/image" Target="../media/image327.png"/><Relationship Id="rId34" Type="http://schemas.openxmlformats.org/officeDocument/2006/relationships/image" Target="../media/image252.svg"/><Relationship Id="rId50" Type="http://schemas.openxmlformats.org/officeDocument/2006/relationships/image" Target="../media/image268.svg"/><Relationship Id="rId55" Type="http://schemas.openxmlformats.org/officeDocument/2006/relationships/image" Target="../media/image273.png"/><Relationship Id="rId76" Type="http://schemas.openxmlformats.org/officeDocument/2006/relationships/image" Target="../media/image294.svg"/><Relationship Id="rId97" Type="http://schemas.openxmlformats.org/officeDocument/2006/relationships/image" Target="../media/image315.png"/><Relationship Id="rId104" Type="http://schemas.openxmlformats.org/officeDocument/2006/relationships/image" Target="../media/image322.svg"/><Relationship Id="rId120" Type="http://schemas.openxmlformats.org/officeDocument/2006/relationships/image" Target="../media/image338.svg"/><Relationship Id="rId125" Type="http://schemas.openxmlformats.org/officeDocument/2006/relationships/image" Target="../media/image343.png"/><Relationship Id="rId141" Type="http://schemas.openxmlformats.org/officeDocument/2006/relationships/image" Target="../media/image359.png"/><Relationship Id="rId7" Type="http://schemas.openxmlformats.org/officeDocument/2006/relationships/image" Target="../media/image225.png"/><Relationship Id="rId71" Type="http://schemas.openxmlformats.org/officeDocument/2006/relationships/image" Target="../media/image289.png"/><Relationship Id="rId92" Type="http://schemas.openxmlformats.org/officeDocument/2006/relationships/image" Target="../media/image310.svg"/><Relationship Id="rId2" Type="http://schemas.openxmlformats.org/officeDocument/2006/relationships/notesSlide" Target="../notesSlides/notesSlide22.xml"/><Relationship Id="rId29" Type="http://schemas.openxmlformats.org/officeDocument/2006/relationships/image" Target="../media/image247.png"/><Relationship Id="rId24" Type="http://schemas.openxmlformats.org/officeDocument/2006/relationships/image" Target="../media/image242.svg"/><Relationship Id="rId40" Type="http://schemas.openxmlformats.org/officeDocument/2006/relationships/image" Target="../media/image258.svg"/><Relationship Id="rId45" Type="http://schemas.openxmlformats.org/officeDocument/2006/relationships/image" Target="../media/image263.png"/><Relationship Id="rId66" Type="http://schemas.openxmlformats.org/officeDocument/2006/relationships/image" Target="../media/image284.svg"/><Relationship Id="rId87" Type="http://schemas.openxmlformats.org/officeDocument/2006/relationships/image" Target="../media/image305.png"/><Relationship Id="rId110" Type="http://schemas.openxmlformats.org/officeDocument/2006/relationships/image" Target="../media/image328.svg"/><Relationship Id="rId115" Type="http://schemas.openxmlformats.org/officeDocument/2006/relationships/image" Target="../media/image333.png"/><Relationship Id="rId131" Type="http://schemas.openxmlformats.org/officeDocument/2006/relationships/image" Target="../media/image349.png"/><Relationship Id="rId136" Type="http://schemas.openxmlformats.org/officeDocument/2006/relationships/image" Target="../media/image354.svg"/><Relationship Id="rId61" Type="http://schemas.openxmlformats.org/officeDocument/2006/relationships/image" Target="../media/image279.png"/><Relationship Id="rId82" Type="http://schemas.openxmlformats.org/officeDocument/2006/relationships/image" Target="../media/image300.svg"/><Relationship Id="rId19" Type="http://schemas.openxmlformats.org/officeDocument/2006/relationships/image" Target="../media/image237.png"/><Relationship Id="rId14" Type="http://schemas.openxmlformats.org/officeDocument/2006/relationships/image" Target="../media/image232.svg"/><Relationship Id="rId30" Type="http://schemas.openxmlformats.org/officeDocument/2006/relationships/image" Target="../media/image248.svg"/><Relationship Id="rId35" Type="http://schemas.openxmlformats.org/officeDocument/2006/relationships/image" Target="../media/image253.png"/><Relationship Id="rId56" Type="http://schemas.openxmlformats.org/officeDocument/2006/relationships/image" Target="../media/image274.svg"/><Relationship Id="rId77" Type="http://schemas.openxmlformats.org/officeDocument/2006/relationships/image" Target="../media/image295.png"/><Relationship Id="rId100" Type="http://schemas.openxmlformats.org/officeDocument/2006/relationships/image" Target="../media/image318.svg"/><Relationship Id="rId105" Type="http://schemas.openxmlformats.org/officeDocument/2006/relationships/image" Target="../media/image323.png"/><Relationship Id="rId126" Type="http://schemas.openxmlformats.org/officeDocument/2006/relationships/image" Target="../media/image3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363.svg"/><Relationship Id="rId2" Type="http://schemas.openxmlformats.org/officeDocument/2006/relationships/image" Target="../media/image362.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8" Type="http://schemas.openxmlformats.org/officeDocument/2006/relationships/image" Target="../media/image369.sv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367.svg"/><Relationship Id="rId5" Type="http://schemas.openxmlformats.org/officeDocument/2006/relationships/image" Target="../media/image366.png"/><Relationship Id="rId4" Type="http://schemas.openxmlformats.org/officeDocument/2006/relationships/image" Target="../media/image365.svg"/></Relationships>
</file>

<file path=ppt/slides/_rels/slide63.xml.rels><?xml version="1.0" encoding="UTF-8" standalone="yes"?>
<Relationships xmlns="http://schemas.openxmlformats.org/package/2006/relationships"><Relationship Id="rId8" Type="http://schemas.openxmlformats.org/officeDocument/2006/relationships/image" Target="../media/image375.svg"/><Relationship Id="rId3" Type="http://schemas.openxmlformats.org/officeDocument/2006/relationships/image" Target="../media/image370.png"/><Relationship Id="rId7" Type="http://schemas.openxmlformats.org/officeDocument/2006/relationships/image" Target="../media/image374.png"/><Relationship Id="rId2" Type="http://schemas.openxmlformats.org/officeDocument/2006/relationships/notesSlide" Target="../notesSlides/notesSlide26.xml"/><Relationship Id="rId1" Type="http://schemas.openxmlformats.org/officeDocument/2006/relationships/slideLayout" Target="../slideLayouts/slideLayout48.xml"/><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notesSlide" Target="../notesSlides/notesSlide28.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8.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6.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s>
</file>

<file path=ppt/slides/_rels/slide74.xml.rels><?xml version="1.0" encoding="UTF-8" standalone="yes"?>
<Relationships xmlns="http://schemas.openxmlformats.org/package/2006/relationships"><Relationship Id="rId26" Type="http://schemas.openxmlformats.org/officeDocument/2006/relationships/image" Target="../media/image398.svg"/><Relationship Id="rId117" Type="http://schemas.openxmlformats.org/officeDocument/2006/relationships/image" Target="../media/image483.png"/><Relationship Id="rId21" Type="http://schemas.openxmlformats.org/officeDocument/2006/relationships/image" Target="../media/image393.png"/><Relationship Id="rId42" Type="http://schemas.openxmlformats.org/officeDocument/2006/relationships/image" Target="../media/image408.svg"/><Relationship Id="rId47" Type="http://schemas.openxmlformats.org/officeDocument/2006/relationships/image" Target="../media/image413.png"/><Relationship Id="rId63" Type="http://schemas.openxmlformats.org/officeDocument/2006/relationships/image" Target="../media/image429.png"/><Relationship Id="rId68" Type="http://schemas.openxmlformats.org/officeDocument/2006/relationships/image" Target="../media/image434.svg"/><Relationship Id="rId84" Type="http://schemas.openxmlformats.org/officeDocument/2006/relationships/image" Target="../media/image450.svg"/><Relationship Id="rId89" Type="http://schemas.openxmlformats.org/officeDocument/2006/relationships/image" Target="../media/image455.png"/><Relationship Id="rId112" Type="http://schemas.openxmlformats.org/officeDocument/2006/relationships/image" Target="../media/image478.svg"/><Relationship Id="rId133" Type="http://schemas.openxmlformats.org/officeDocument/2006/relationships/image" Target="../media/image499.png"/><Relationship Id="rId138" Type="http://schemas.openxmlformats.org/officeDocument/2006/relationships/image" Target="../media/image504.svg"/><Relationship Id="rId16" Type="http://schemas.openxmlformats.org/officeDocument/2006/relationships/image" Target="../media/image388.svg"/><Relationship Id="rId107" Type="http://schemas.openxmlformats.org/officeDocument/2006/relationships/image" Target="../media/image473.png"/><Relationship Id="rId11" Type="http://schemas.openxmlformats.org/officeDocument/2006/relationships/image" Target="../media/image383.png"/><Relationship Id="rId32" Type="http://schemas.openxmlformats.org/officeDocument/2006/relationships/image" Target="../media/image373.svg"/><Relationship Id="rId37" Type="http://schemas.openxmlformats.org/officeDocument/2006/relationships/image" Target="../media/image403.png"/><Relationship Id="rId53" Type="http://schemas.openxmlformats.org/officeDocument/2006/relationships/image" Target="../media/image419.png"/><Relationship Id="rId58" Type="http://schemas.openxmlformats.org/officeDocument/2006/relationships/image" Target="../media/image424.svg"/><Relationship Id="rId74" Type="http://schemas.openxmlformats.org/officeDocument/2006/relationships/image" Target="../media/image440.svg"/><Relationship Id="rId79" Type="http://schemas.openxmlformats.org/officeDocument/2006/relationships/image" Target="../media/image445.png"/><Relationship Id="rId102" Type="http://schemas.openxmlformats.org/officeDocument/2006/relationships/image" Target="../media/image468.svg"/><Relationship Id="rId123" Type="http://schemas.openxmlformats.org/officeDocument/2006/relationships/image" Target="../media/image489.png"/><Relationship Id="rId128" Type="http://schemas.openxmlformats.org/officeDocument/2006/relationships/image" Target="../media/image494.svg"/><Relationship Id="rId144" Type="http://schemas.openxmlformats.org/officeDocument/2006/relationships/image" Target="../media/image510.svg"/><Relationship Id="rId5" Type="http://schemas.openxmlformats.org/officeDocument/2006/relationships/image" Target="../media/image32.png"/><Relationship Id="rId90" Type="http://schemas.openxmlformats.org/officeDocument/2006/relationships/image" Target="../media/image456.svg"/><Relationship Id="rId95" Type="http://schemas.openxmlformats.org/officeDocument/2006/relationships/image" Target="../media/image461.png"/><Relationship Id="rId22" Type="http://schemas.openxmlformats.org/officeDocument/2006/relationships/image" Target="../media/image394.svg"/><Relationship Id="rId27" Type="http://schemas.openxmlformats.org/officeDocument/2006/relationships/image" Target="../media/image370.png"/><Relationship Id="rId43" Type="http://schemas.openxmlformats.org/officeDocument/2006/relationships/image" Target="../media/image409.png"/><Relationship Id="rId48" Type="http://schemas.openxmlformats.org/officeDocument/2006/relationships/image" Target="../media/image414.svg"/><Relationship Id="rId64" Type="http://schemas.openxmlformats.org/officeDocument/2006/relationships/image" Target="../media/image430.svg"/><Relationship Id="rId69" Type="http://schemas.openxmlformats.org/officeDocument/2006/relationships/image" Target="../media/image435.png"/><Relationship Id="rId113" Type="http://schemas.openxmlformats.org/officeDocument/2006/relationships/image" Target="../media/image479.png"/><Relationship Id="rId118" Type="http://schemas.openxmlformats.org/officeDocument/2006/relationships/image" Target="../media/image484.svg"/><Relationship Id="rId134" Type="http://schemas.openxmlformats.org/officeDocument/2006/relationships/image" Target="../media/image500.svg"/><Relationship Id="rId139" Type="http://schemas.openxmlformats.org/officeDocument/2006/relationships/image" Target="../media/image505.png"/><Relationship Id="rId80" Type="http://schemas.openxmlformats.org/officeDocument/2006/relationships/image" Target="../media/image446.svg"/><Relationship Id="rId85" Type="http://schemas.openxmlformats.org/officeDocument/2006/relationships/image" Target="../media/image451.png"/><Relationship Id="rId3" Type="http://schemas.openxmlformats.org/officeDocument/2006/relationships/image" Target="../media/image377.png"/><Relationship Id="rId12" Type="http://schemas.openxmlformats.org/officeDocument/2006/relationships/image" Target="../media/image384.svg"/><Relationship Id="rId17" Type="http://schemas.openxmlformats.org/officeDocument/2006/relationships/image" Target="../media/image389.png"/><Relationship Id="rId25" Type="http://schemas.openxmlformats.org/officeDocument/2006/relationships/image" Target="../media/image397.png"/><Relationship Id="rId33" Type="http://schemas.openxmlformats.org/officeDocument/2006/relationships/image" Target="../media/image401.png"/><Relationship Id="rId38" Type="http://schemas.openxmlformats.org/officeDocument/2006/relationships/image" Target="../media/image404.svg"/><Relationship Id="rId46" Type="http://schemas.openxmlformats.org/officeDocument/2006/relationships/image" Target="../media/image412.svg"/><Relationship Id="rId59" Type="http://schemas.openxmlformats.org/officeDocument/2006/relationships/image" Target="../media/image425.png"/><Relationship Id="rId67" Type="http://schemas.openxmlformats.org/officeDocument/2006/relationships/image" Target="../media/image433.png"/><Relationship Id="rId103" Type="http://schemas.openxmlformats.org/officeDocument/2006/relationships/image" Target="../media/image469.png"/><Relationship Id="rId108" Type="http://schemas.openxmlformats.org/officeDocument/2006/relationships/image" Target="../media/image474.svg"/><Relationship Id="rId116" Type="http://schemas.openxmlformats.org/officeDocument/2006/relationships/image" Target="../media/image482.svg"/><Relationship Id="rId124" Type="http://schemas.openxmlformats.org/officeDocument/2006/relationships/image" Target="../media/image490.svg"/><Relationship Id="rId129" Type="http://schemas.openxmlformats.org/officeDocument/2006/relationships/image" Target="../media/image495.png"/><Relationship Id="rId137" Type="http://schemas.openxmlformats.org/officeDocument/2006/relationships/image" Target="../media/image503.png"/><Relationship Id="rId20" Type="http://schemas.openxmlformats.org/officeDocument/2006/relationships/image" Target="../media/image392.svg"/><Relationship Id="rId41" Type="http://schemas.openxmlformats.org/officeDocument/2006/relationships/image" Target="../media/image407.png"/><Relationship Id="rId54" Type="http://schemas.openxmlformats.org/officeDocument/2006/relationships/image" Target="../media/image420.svg"/><Relationship Id="rId62" Type="http://schemas.openxmlformats.org/officeDocument/2006/relationships/image" Target="../media/image428.svg"/><Relationship Id="rId70" Type="http://schemas.openxmlformats.org/officeDocument/2006/relationships/image" Target="../media/image436.svg"/><Relationship Id="rId75" Type="http://schemas.openxmlformats.org/officeDocument/2006/relationships/image" Target="../media/image441.png"/><Relationship Id="rId83" Type="http://schemas.openxmlformats.org/officeDocument/2006/relationships/image" Target="../media/image449.png"/><Relationship Id="rId88" Type="http://schemas.openxmlformats.org/officeDocument/2006/relationships/image" Target="../media/image454.svg"/><Relationship Id="rId91" Type="http://schemas.openxmlformats.org/officeDocument/2006/relationships/image" Target="../media/image457.png"/><Relationship Id="rId96" Type="http://schemas.openxmlformats.org/officeDocument/2006/relationships/image" Target="../media/image462.svg"/><Relationship Id="rId111" Type="http://schemas.openxmlformats.org/officeDocument/2006/relationships/image" Target="../media/image477.png"/><Relationship Id="rId132" Type="http://schemas.openxmlformats.org/officeDocument/2006/relationships/image" Target="../media/image498.svg"/><Relationship Id="rId140" Type="http://schemas.openxmlformats.org/officeDocument/2006/relationships/image" Target="../media/image506.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28.xml"/><Relationship Id="rId6" Type="http://schemas.openxmlformats.org/officeDocument/2006/relationships/image" Target="../media/image33.svg"/><Relationship Id="rId15" Type="http://schemas.openxmlformats.org/officeDocument/2006/relationships/image" Target="../media/image387.png"/><Relationship Id="rId23" Type="http://schemas.openxmlformats.org/officeDocument/2006/relationships/image" Target="../media/image395.png"/><Relationship Id="rId28" Type="http://schemas.openxmlformats.org/officeDocument/2006/relationships/image" Target="../media/image371.svg"/><Relationship Id="rId36" Type="http://schemas.openxmlformats.org/officeDocument/2006/relationships/image" Target="../media/image375.svg"/><Relationship Id="rId49" Type="http://schemas.openxmlformats.org/officeDocument/2006/relationships/image" Target="../media/image415.png"/><Relationship Id="rId57" Type="http://schemas.openxmlformats.org/officeDocument/2006/relationships/image" Target="../media/image423.png"/><Relationship Id="rId106" Type="http://schemas.openxmlformats.org/officeDocument/2006/relationships/image" Target="../media/image472.svg"/><Relationship Id="rId114" Type="http://schemas.openxmlformats.org/officeDocument/2006/relationships/image" Target="../media/image480.svg"/><Relationship Id="rId119" Type="http://schemas.openxmlformats.org/officeDocument/2006/relationships/image" Target="../media/image485.png"/><Relationship Id="rId127" Type="http://schemas.openxmlformats.org/officeDocument/2006/relationships/image" Target="../media/image493.png"/><Relationship Id="rId10" Type="http://schemas.openxmlformats.org/officeDocument/2006/relationships/image" Target="../media/image382.svg"/><Relationship Id="rId31" Type="http://schemas.openxmlformats.org/officeDocument/2006/relationships/image" Target="../media/image372.png"/><Relationship Id="rId44" Type="http://schemas.openxmlformats.org/officeDocument/2006/relationships/image" Target="../media/image410.svg"/><Relationship Id="rId52" Type="http://schemas.openxmlformats.org/officeDocument/2006/relationships/image" Target="../media/image418.svg"/><Relationship Id="rId60" Type="http://schemas.openxmlformats.org/officeDocument/2006/relationships/image" Target="../media/image426.svg"/><Relationship Id="rId65" Type="http://schemas.openxmlformats.org/officeDocument/2006/relationships/image" Target="../media/image431.png"/><Relationship Id="rId73" Type="http://schemas.openxmlformats.org/officeDocument/2006/relationships/image" Target="../media/image439.png"/><Relationship Id="rId78" Type="http://schemas.openxmlformats.org/officeDocument/2006/relationships/image" Target="../media/image444.svg"/><Relationship Id="rId81" Type="http://schemas.openxmlformats.org/officeDocument/2006/relationships/image" Target="../media/image447.png"/><Relationship Id="rId86" Type="http://schemas.openxmlformats.org/officeDocument/2006/relationships/image" Target="../media/image452.svg"/><Relationship Id="rId94" Type="http://schemas.openxmlformats.org/officeDocument/2006/relationships/image" Target="../media/image460.svg"/><Relationship Id="rId99" Type="http://schemas.openxmlformats.org/officeDocument/2006/relationships/image" Target="../media/image465.png"/><Relationship Id="rId101" Type="http://schemas.openxmlformats.org/officeDocument/2006/relationships/image" Target="../media/image467.png"/><Relationship Id="rId122" Type="http://schemas.openxmlformats.org/officeDocument/2006/relationships/image" Target="../media/image488.svg"/><Relationship Id="rId130" Type="http://schemas.openxmlformats.org/officeDocument/2006/relationships/image" Target="../media/image496.svg"/><Relationship Id="rId135" Type="http://schemas.openxmlformats.org/officeDocument/2006/relationships/image" Target="../media/image501.png"/><Relationship Id="rId143" Type="http://schemas.openxmlformats.org/officeDocument/2006/relationships/image" Target="../media/image509.png"/><Relationship Id="rId4" Type="http://schemas.openxmlformats.org/officeDocument/2006/relationships/image" Target="../media/image378.svg"/><Relationship Id="rId9" Type="http://schemas.openxmlformats.org/officeDocument/2006/relationships/image" Target="../media/image381.png"/><Relationship Id="rId13" Type="http://schemas.openxmlformats.org/officeDocument/2006/relationships/image" Target="../media/image385.png"/><Relationship Id="rId18" Type="http://schemas.openxmlformats.org/officeDocument/2006/relationships/image" Target="../media/image390.svg"/><Relationship Id="rId39" Type="http://schemas.openxmlformats.org/officeDocument/2006/relationships/image" Target="../media/image405.png"/><Relationship Id="rId109" Type="http://schemas.openxmlformats.org/officeDocument/2006/relationships/image" Target="../media/image475.png"/><Relationship Id="rId34" Type="http://schemas.openxmlformats.org/officeDocument/2006/relationships/image" Target="../media/image402.svg"/><Relationship Id="rId50" Type="http://schemas.openxmlformats.org/officeDocument/2006/relationships/image" Target="../media/image416.svg"/><Relationship Id="rId55" Type="http://schemas.openxmlformats.org/officeDocument/2006/relationships/image" Target="../media/image421.png"/><Relationship Id="rId76" Type="http://schemas.openxmlformats.org/officeDocument/2006/relationships/image" Target="../media/image442.svg"/><Relationship Id="rId97" Type="http://schemas.openxmlformats.org/officeDocument/2006/relationships/image" Target="../media/image463.png"/><Relationship Id="rId104" Type="http://schemas.openxmlformats.org/officeDocument/2006/relationships/image" Target="../media/image470.svg"/><Relationship Id="rId120" Type="http://schemas.openxmlformats.org/officeDocument/2006/relationships/image" Target="../media/image486.svg"/><Relationship Id="rId125" Type="http://schemas.openxmlformats.org/officeDocument/2006/relationships/image" Target="../media/image491.png"/><Relationship Id="rId141" Type="http://schemas.openxmlformats.org/officeDocument/2006/relationships/image" Target="../media/image507.png"/><Relationship Id="rId7" Type="http://schemas.openxmlformats.org/officeDocument/2006/relationships/image" Target="../media/image379.png"/><Relationship Id="rId71" Type="http://schemas.openxmlformats.org/officeDocument/2006/relationships/image" Target="../media/image437.png"/><Relationship Id="rId92" Type="http://schemas.openxmlformats.org/officeDocument/2006/relationships/image" Target="../media/image458.svg"/><Relationship Id="rId2" Type="http://schemas.openxmlformats.org/officeDocument/2006/relationships/notesSlide" Target="../notesSlides/notesSlide29.xml"/><Relationship Id="rId29" Type="http://schemas.openxmlformats.org/officeDocument/2006/relationships/image" Target="../media/image399.png"/><Relationship Id="rId24" Type="http://schemas.openxmlformats.org/officeDocument/2006/relationships/image" Target="../media/image396.svg"/><Relationship Id="rId40" Type="http://schemas.openxmlformats.org/officeDocument/2006/relationships/image" Target="../media/image406.svg"/><Relationship Id="rId45" Type="http://schemas.openxmlformats.org/officeDocument/2006/relationships/image" Target="../media/image411.png"/><Relationship Id="rId66" Type="http://schemas.openxmlformats.org/officeDocument/2006/relationships/image" Target="../media/image432.svg"/><Relationship Id="rId87" Type="http://schemas.openxmlformats.org/officeDocument/2006/relationships/image" Target="../media/image453.png"/><Relationship Id="rId110" Type="http://schemas.openxmlformats.org/officeDocument/2006/relationships/image" Target="../media/image476.svg"/><Relationship Id="rId115" Type="http://schemas.openxmlformats.org/officeDocument/2006/relationships/image" Target="../media/image481.png"/><Relationship Id="rId131" Type="http://schemas.openxmlformats.org/officeDocument/2006/relationships/image" Target="../media/image497.png"/><Relationship Id="rId136" Type="http://schemas.openxmlformats.org/officeDocument/2006/relationships/image" Target="../media/image502.svg"/><Relationship Id="rId61" Type="http://schemas.openxmlformats.org/officeDocument/2006/relationships/image" Target="../media/image427.png"/><Relationship Id="rId82" Type="http://schemas.openxmlformats.org/officeDocument/2006/relationships/image" Target="../media/image448.svg"/><Relationship Id="rId19" Type="http://schemas.openxmlformats.org/officeDocument/2006/relationships/image" Target="../media/image391.png"/><Relationship Id="rId14" Type="http://schemas.openxmlformats.org/officeDocument/2006/relationships/image" Target="../media/image386.svg"/><Relationship Id="rId30" Type="http://schemas.openxmlformats.org/officeDocument/2006/relationships/image" Target="../media/image400.svg"/><Relationship Id="rId35" Type="http://schemas.openxmlformats.org/officeDocument/2006/relationships/image" Target="../media/image374.png"/><Relationship Id="rId56" Type="http://schemas.openxmlformats.org/officeDocument/2006/relationships/image" Target="../media/image422.svg"/><Relationship Id="rId77" Type="http://schemas.openxmlformats.org/officeDocument/2006/relationships/image" Target="../media/image443.png"/><Relationship Id="rId100" Type="http://schemas.openxmlformats.org/officeDocument/2006/relationships/image" Target="../media/image466.svg"/><Relationship Id="rId105" Type="http://schemas.openxmlformats.org/officeDocument/2006/relationships/image" Target="../media/image471.png"/><Relationship Id="rId126" Type="http://schemas.openxmlformats.org/officeDocument/2006/relationships/image" Target="../media/image492.svg"/><Relationship Id="rId8" Type="http://schemas.openxmlformats.org/officeDocument/2006/relationships/image" Target="../media/image380.svg"/><Relationship Id="rId51" Type="http://schemas.openxmlformats.org/officeDocument/2006/relationships/image" Target="../media/image417.png"/><Relationship Id="rId72" Type="http://schemas.openxmlformats.org/officeDocument/2006/relationships/image" Target="../media/image438.svg"/><Relationship Id="rId93" Type="http://schemas.openxmlformats.org/officeDocument/2006/relationships/image" Target="../media/image459.png"/><Relationship Id="rId98" Type="http://schemas.openxmlformats.org/officeDocument/2006/relationships/image" Target="../media/image464.svg"/><Relationship Id="rId121" Type="http://schemas.openxmlformats.org/officeDocument/2006/relationships/image" Target="../media/image487.png"/><Relationship Id="rId142" Type="http://schemas.openxmlformats.org/officeDocument/2006/relationships/image" Target="../media/image508.svg"/></Relationships>
</file>

<file path=ppt/slides/_rels/slide75.xml.rels><?xml version="1.0" encoding="UTF-8" standalone="yes"?>
<Relationships xmlns="http://schemas.openxmlformats.org/package/2006/relationships"><Relationship Id="rId26" Type="http://schemas.openxmlformats.org/officeDocument/2006/relationships/image" Target="../media/image534.svg"/><Relationship Id="rId117" Type="http://schemas.openxmlformats.org/officeDocument/2006/relationships/image" Target="../media/image625.png"/><Relationship Id="rId21" Type="http://schemas.openxmlformats.org/officeDocument/2006/relationships/image" Target="../media/image529.png"/><Relationship Id="rId42" Type="http://schemas.openxmlformats.org/officeDocument/2006/relationships/image" Target="../media/image550.svg"/><Relationship Id="rId47" Type="http://schemas.openxmlformats.org/officeDocument/2006/relationships/image" Target="../media/image555.png"/><Relationship Id="rId63" Type="http://schemas.openxmlformats.org/officeDocument/2006/relationships/image" Target="../media/image571.png"/><Relationship Id="rId68" Type="http://schemas.openxmlformats.org/officeDocument/2006/relationships/image" Target="../media/image576.svg"/><Relationship Id="rId84" Type="http://schemas.openxmlformats.org/officeDocument/2006/relationships/image" Target="../media/image592.svg"/><Relationship Id="rId89" Type="http://schemas.openxmlformats.org/officeDocument/2006/relationships/image" Target="../media/image597.png"/><Relationship Id="rId112" Type="http://schemas.openxmlformats.org/officeDocument/2006/relationships/image" Target="../media/image620.svg"/><Relationship Id="rId133" Type="http://schemas.openxmlformats.org/officeDocument/2006/relationships/image" Target="../media/image641.png"/><Relationship Id="rId138" Type="http://schemas.openxmlformats.org/officeDocument/2006/relationships/image" Target="../media/image646.svg"/><Relationship Id="rId16" Type="http://schemas.openxmlformats.org/officeDocument/2006/relationships/image" Target="../media/image524.svg"/><Relationship Id="rId107" Type="http://schemas.openxmlformats.org/officeDocument/2006/relationships/image" Target="../media/image615.png"/><Relationship Id="rId11" Type="http://schemas.openxmlformats.org/officeDocument/2006/relationships/image" Target="../media/image519.png"/><Relationship Id="rId32" Type="http://schemas.openxmlformats.org/officeDocument/2006/relationships/image" Target="../media/image540.svg"/><Relationship Id="rId37" Type="http://schemas.openxmlformats.org/officeDocument/2006/relationships/image" Target="../media/image545.png"/><Relationship Id="rId53" Type="http://schemas.openxmlformats.org/officeDocument/2006/relationships/image" Target="../media/image561.png"/><Relationship Id="rId58" Type="http://schemas.openxmlformats.org/officeDocument/2006/relationships/image" Target="../media/image566.svg"/><Relationship Id="rId74" Type="http://schemas.openxmlformats.org/officeDocument/2006/relationships/image" Target="../media/image582.svg"/><Relationship Id="rId79" Type="http://schemas.openxmlformats.org/officeDocument/2006/relationships/image" Target="../media/image587.png"/><Relationship Id="rId102" Type="http://schemas.openxmlformats.org/officeDocument/2006/relationships/image" Target="../media/image610.svg"/><Relationship Id="rId123" Type="http://schemas.openxmlformats.org/officeDocument/2006/relationships/image" Target="../media/image631.png"/><Relationship Id="rId128" Type="http://schemas.openxmlformats.org/officeDocument/2006/relationships/image" Target="../media/image636.svg"/><Relationship Id="rId5" Type="http://schemas.openxmlformats.org/officeDocument/2006/relationships/image" Target="../media/image513.png"/><Relationship Id="rId90" Type="http://schemas.openxmlformats.org/officeDocument/2006/relationships/image" Target="../media/image598.svg"/><Relationship Id="rId95" Type="http://schemas.openxmlformats.org/officeDocument/2006/relationships/image" Target="../media/image603.png"/><Relationship Id="rId22" Type="http://schemas.openxmlformats.org/officeDocument/2006/relationships/image" Target="../media/image530.svg"/><Relationship Id="rId27" Type="http://schemas.openxmlformats.org/officeDocument/2006/relationships/image" Target="../media/image535.png"/><Relationship Id="rId43" Type="http://schemas.openxmlformats.org/officeDocument/2006/relationships/image" Target="../media/image551.png"/><Relationship Id="rId48" Type="http://schemas.openxmlformats.org/officeDocument/2006/relationships/image" Target="../media/image556.svg"/><Relationship Id="rId64" Type="http://schemas.openxmlformats.org/officeDocument/2006/relationships/image" Target="../media/image572.svg"/><Relationship Id="rId69" Type="http://schemas.openxmlformats.org/officeDocument/2006/relationships/image" Target="../media/image577.png"/><Relationship Id="rId113" Type="http://schemas.openxmlformats.org/officeDocument/2006/relationships/image" Target="../media/image621.png"/><Relationship Id="rId118" Type="http://schemas.openxmlformats.org/officeDocument/2006/relationships/image" Target="../media/image626.svg"/><Relationship Id="rId134" Type="http://schemas.openxmlformats.org/officeDocument/2006/relationships/image" Target="../media/image642.svg"/><Relationship Id="rId139" Type="http://schemas.openxmlformats.org/officeDocument/2006/relationships/image" Target="../media/image647.png"/><Relationship Id="rId8" Type="http://schemas.openxmlformats.org/officeDocument/2006/relationships/image" Target="../media/image516.svg"/><Relationship Id="rId51" Type="http://schemas.openxmlformats.org/officeDocument/2006/relationships/image" Target="../media/image559.png"/><Relationship Id="rId72" Type="http://schemas.openxmlformats.org/officeDocument/2006/relationships/image" Target="../media/image580.svg"/><Relationship Id="rId80" Type="http://schemas.openxmlformats.org/officeDocument/2006/relationships/image" Target="../media/image588.svg"/><Relationship Id="rId85" Type="http://schemas.openxmlformats.org/officeDocument/2006/relationships/image" Target="../media/image593.png"/><Relationship Id="rId93" Type="http://schemas.openxmlformats.org/officeDocument/2006/relationships/image" Target="../media/image601.png"/><Relationship Id="rId98" Type="http://schemas.openxmlformats.org/officeDocument/2006/relationships/image" Target="../media/image606.svg"/><Relationship Id="rId121" Type="http://schemas.openxmlformats.org/officeDocument/2006/relationships/image" Target="../media/image629.png"/><Relationship Id="rId142" Type="http://schemas.openxmlformats.org/officeDocument/2006/relationships/image" Target="../media/image650.svg"/><Relationship Id="rId3" Type="http://schemas.openxmlformats.org/officeDocument/2006/relationships/image" Target="../media/image511.png"/><Relationship Id="rId12" Type="http://schemas.openxmlformats.org/officeDocument/2006/relationships/image" Target="../media/image520.svg"/><Relationship Id="rId17" Type="http://schemas.openxmlformats.org/officeDocument/2006/relationships/image" Target="../media/image525.png"/><Relationship Id="rId25" Type="http://schemas.openxmlformats.org/officeDocument/2006/relationships/image" Target="../media/image533.png"/><Relationship Id="rId33" Type="http://schemas.openxmlformats.org/officeDocument/2006/relationships/image" Target="../media/image541.png"/><Relationship Id="rId38" Type="http://schemas.openxmlformats.org/officeDocument/2006/relationships/image" Target="../media/image546.svg"/><Relationship Id="rId46" Type="http://schemas.openxmlformats.org/officeDocument/2006/relationships/image" Target="../media/image554.svg"/><Relationship Id="rId59" Type="http://schemas.openxmlformats.org/officeDocument/2006/relationships/image" Target="../media/image567.png"/><Relationship Id="rId67" Type="http://schemas.openxmlformats.org/officeDocument/2006/relationships/image" Target="../media/image575.png"/><Relationship Id="rId103" Type="http://schemas.openxmlformats.org/officeDocument/2006/relationships/image" Target="../media/image611.png"/><Relationship Id="rId108" Type="http://schemas.openxmlformats.org/officeDocument/2006/relationships/image" Target="../media/image616.svg"/><Relationship Id="rId116" Type="http://schemas.openxmlformats.org/officeDocument/2006/relationships/image" Target="../media/image624.svg"/><Relationship Id="rId124" Type="http://schemas.openxmlformats.org/officeDocument/2006/relationships/image" Target="../media/image632.svg"/><Relationship Id="rId129" Type="http://schemas.openxmlformats.org/officeDocument/2006/relationships/image" Target="../media/image637.png"/><Relationship Id="rId137" Type="http://schemas.openxmlformats.org/officeDocument/2006/relationships/image" Target="../media/image645.png"/><Relationship Id="rId20" Type="http://schemas.openxmlformats.org/officeDocument/2006/relationships/image" Target="../media/image528.svg"/><Relationship Id="rId41" Type="http://schemas.openxmlformats.org/officeDocument/2006/relationships/image" Target="../media/image549.png"/><Relationship Id="rId54" Type="http://schemas.openxmlformats.org/officeDocument/2006/relationships/image" Target="../media/image562.svg"/><Relationship Id="rId62" Type="http://schemas.openxmlformats.org/officeDocument/2006/relationships/image" Target="../media/image570.svg"/><Relationship Id="rId70" Type="http://schemas.openxmlformats.org/officeDocument/2006/relationships/image" Target="../media/image578.svg"/><Relationship Id="rId75" Type="http://schemas.openxmlformats.org/officeDocument/2006/relationships/image" Target="../media/image583.png"/><Relationship Id="rId83" Type="http://schemas.openxmlformats.org/officeDocument/2006/relationships/image" Target="../media/image591.png"/><Relationship Id="rId88" Type="http://schemas.openxmlformats.org/officeDocument/2006/relationships/image" Target="../media/image596.svg"/><Relationship Id="rId91" Type="http://schemas.openxmlformats.org/officeDocument/2006/relationships/image" Target="../media/image599.png"/><Relationship Id="rId96" Type="http://schemas.openxmlformats.org/officeDocument/2006/relationships/image" Target="../media/image604.svg"/><Relationship Id="rId111" Type="http://schemas.openxmlformats.org/officeDocument/2006/relationships/image" Target="../media/image619.png"/><Relationship Id="rId132" Type="http://schemas.openxmlformats.org/officeDocument/2006/relationships/image" Target="../media/image640.svg"/><Relationship Id="rId140" Type="http://schemas.openxmlformats.org/officeDocument/2006/relationships/image" Target="../media/image648.svg"/><Relationship Id="rId1" Type="http://schemas.openxmlformats.org/officeDocument/2006/relationships/slideLayout" Target="../slideLayouts/slideLayout28.xml"/><Relationship Id="rId6" Type="http://schemas.openxmlformats.org/officeDocument/2006/relationships/image" Target="../media/image514.svg"/><Relationship Id="rId15" Type="http://schemas.openxmlformats.org/officeDocument/2006/relationships/image" Target="../media/image523.png"/><Relationship Id="rId23" Type="http://schemas.openxmlformats.org/officeDocument/2006/relationships/image" Target="../media/image531.png"/><Relationship Id="rId28" Type="http://schemas.openxmlformats.org/officeDocument/2006/relationships/image" Target="../media/image536.svg"/><Relationship Id="rId36" Type="http://schemas.openxmlformats.org/officeDocument/2006/relationships/image" Target="../media/image544.svg"/><Relationship Id="rId49" Type="http://schemas.openxmlformats.org/officeDocument/2006/relationships/image" Target="../media/image557.png"/><Relationship Id="rId57" Type="http://schemas.openxmlformats.org/officeDocument/2006/relationships/image" Target="../media/image565.png"/><Relationship Id="rId106" Type="http://schemas.openxmlformats.org/officeDocument/2006/relationships/image" Target="../media/image614.svg"/><Relationship Id="rId114" Type="http://schemas.openxmlformats.org/officeDocument/2006/relationships/image" Target="../media/image622.svg"/><Relationship Id="rId119" Type="http://schemas.openxmlformats.org/officeDocument/2006/relationships/image" Target="../media/image627.png"/><Relationship Id="rId127" Type="http://schemas.openxmlformats.org/officeDocument/2006/relationships/image" Target="../media/image635.png"/><Relationship Id="rId10" Type="http://schemas.openxmlformats.org/officeDocument/2006/relationships/image" Target="../media/image518.svg"/><Relationship Id="rId31" Type="http://schemas.openxmlformats.org/officeDocument/2006/relationships/image" Target="../media/image539.png"/><Relationship Id="rId44" Type="http://schemas.openxmlformats.org/officeDocument/2006/relationships/image" Target="../media/image552.svg"/><Relationship Id="rId52" Type="http://schemas.openxmlformats.org/officeDocument/2006/relationships/image" Target="../media/image560.svg"/><Relationship Id="rId60" Type="http://schemas.openxmlformats.org/officeDocument/2006/relationships/image" Target="../media/image568.svg"/><Relationship Id="rId65" Type="http://schemas.openxmlformats.org/officeDocument/2006/relationships/image" Target="../media/image573.png"/><Relationship Id="rId73" Type="http://schemas.openxmlformats.org/officeDocument/2006/relationships/image" Target="../media/image581.png"/><Relationship Id="rId78" Type="http://schemas.openxmlformats.org/officeDocument/2006/relationships/image" Target="../media/image586.svg"/><Relationship Id="rId81" Type="http://schemas.openxmlformats.org/officeDocument/2006/relationships/image" Target="../media/image589.png"/><Relationship Id="rId86" Type="http://schemas.openxmlformats.org/officeDocument/2006/relationships/image" Target="../media/image594.svg"/><Relationship Id="rId94" Type="http://schemas.openxmlformats.org/officeDocument/2006/relationships/image" Target="../media/image602.svg"/><Relationship Id="rId99" Type="http://schemas.openxmlformats.org/officeDocument/2006/relationships/image" Target="../media/image607.png"/><Relationship Id="rId101" Type="http://schemas.openxmlformats.org/officeDocument/2006/relationships/image" Target="../media/image609.png"/><Relationship Id="rId122" Type="http://schemas.openxmlformats.org/officeDocument/2006/relationships/image" Target="../media/image630.svg"/><Relationship Id="rId130" Type="http://schemas.openxmlformats.org/officeDocument/2006/relationships/image" Target="../media/image638.svg"/><Relationship Id="rId135" Type="http://schemas.openxmlformats.org/officeDocument/2006/relationships/image" Target="../media/image643.pn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512.svg"/><Relationship Id="rId9" Type="http://schemas.openxmlformats.org/officeDocument/2006/relationships/image" Target="../media/image517.png"/><Relationship Id="rId13" Type="http://schemas.openxmlformats.org/officeDocument/2006/relationships/image" Target="../media/image521.png"/><Relationship Id="rId18" Type="http://schemas.openxmlformats.org/officeDocument/2006/relationships/image" Target="../media/image526.svg"/><Relationship Id="rId39" Type="http://schemas.openxmlformats.org/officeDocument/2006/relationships/image" Target="../media/image547.png"/><Relationship Id="rId109" Type="http://schemas.openxmlformats.org/officeDocument/2006/relationships/image" Target="../media/image617.png"/><Relationship Id="rId34" Type="http://schemas.openxmlformats.org/officeDocument/2006/relationships/image" Target="../media/image542.svg"/><Relationship Id="rId50" Type="http://schemas.openxmlformats.org/officeDocument/2006/relationships/image" Target="../media/image558.svg"/><Relationship Id="rId55" Type="http://schemas.openxmlformats.org/officeDocument/2006/relationships/image" Target="../media/image563.png"/><Relationship Id="rId76" Type="http://schemas.openxmlformats.org/officeDocument/2006/relationships/image" Target="../media/image584.svg"/><Relationship Id="rId97" Type="http://schemas.openxmlformats.org/officeDocument/2006/relationships/image" Target="../media/image605.png"/><Relationship Id="rId104" Type="http://schemas.openxmlformats.org/officeDocument/2006/relationships/image" Target="../media/image612.svg"/><Relationship Id="rId120" Type="http://schemas.openxmlformats.org/officeDocument/2006/relationships/image" Target="../media/image628.svg"/><Relationship Id="rId125" Type="http://schemas.openxmlformats.org/officeDocument/2006/relationships/image" Target="../media/image633.png"/><Relationship Id="rId141" Type="http://schemas.openxmlformats.org/officeDocument/2006/relationships/image" Target="../media/image649.png"/><Relationship Id="rId7" Type="http://schemas.openxmlformats.org/officeDocument/2006/relationships/image" Target="../media/image515.png"/><Relationship Id="rId71" Type="http://schemas.openxmlformats.org/officeDocument/2006/relationships/image" Target="../media/image579.png"/><Relationship Id="rId92" Type="http://schemas.openxmlformats.org/officeDocument/2006/relationships/image" Target="../media/image600.svg"/><Relationship Id="rId2" Type="http://schemas.openxmlformats.org/officeDocument/2006/relationships/notesSlide" Target="../notesSlides/notesSlide30.xml"/><Relationship Id="rId29" Type="http://schemas.openxmlformats.org/officeDocument/2006/relationships/image" Target="../media/image537.png"/><Relationship Id="rId24" Type="http://schemas.openxmlformats.org/officeDocument/2006/relationships/image" Target="../media/image532.svg"/><Relationship Id="rId40" Type="http://schemas.openxmlformats.org/officeDocument/2006/relationships/image" Target="../media/image548.svg"/><Relationship Id="rId45" Type="http://schemas.openxmlformats.org/officeDocument/2006/relationships/image" Target="../media/image553.png"/><Relationship Id="rId66" Type="http://schemas.openxmlformats.org/officeDocument/2006/relationships/image" Target="../media/image574.svg"/><Relationship Id="rId87" Type="http://schemas.openxmlformats.org/officeDocument/2006/relationships/image" Target="../media/image595.png"/><Relationship Id="rId110" Type="http://schemas.openxmlformats.org/officeDocument/2006/relationships/image" Target="../media/image618.svg"/><Relationship Id="rId115" Type="http://schemas.openxmlformats.org/officeDocument/2006/relationships/image" Target="../media/image623.png"/><Relationship Id="rId131" Type="http://schemas.openxmlformats.org/officeDocument/2006/relationships/image" Target="../media/image639.png"/><Relationship Id="rId136" Type="http://schemas.openxmlformats.org/officeDocument/2006/relationships/image" Target="../media/image644.svg"/><Relationship Id="rId61" Type="http://schemas.openxmlformats.org/officeDocument/2006/relationships/image" Target="../media/image569.png"/><Relationship Id="rId82" Type="http://schemas.openxmlformats.org/officeDocument/2006/relationships/image" Target="../media/image590.svg"/><Relationship Id="rId19" Type="http://schemas.openxmlformats.org/officeDocument/2006/relationships/image" Target="../media/image527.png"/><Relationship Id="rId14" Type="http://schemas.openxmlformats.org/officeDocument/2006/relationships/image" Target="../media/image522.svg"/><Relationship Id="rId30" Type="http://schemas.openxmlformats.org/officeDocument/2006/relationships/image" Target="../media/image538.svg"/><Relationship Id="rId35" Type="http://schemas.openxmlformats.org/officeDocument/2006/relationships/image" Target="../media/image543.png"/><Relationship Id="rId56" Type="http://schemas.openxmlformats.org/officeDocument/2006/relationships/image" Target="../media/image564.svg"/><Relationship Id="rId77" Type="http://schemas.openxmlformats.org/officeDocument/2006/relationships/image" Target="../media/image585.png"/><Relationship Id="rId100" Type="http://schemas.openxmlformats.org/officeDocument/2006/relationships/image" Target="../media/image608.svg"/><Relationship Id="rId105" Type="http://schemas.openxmlformats.org/officeDocument/2006/relationships/image" Target="../media/image613.png"/><Relationship Id="rId126" Type="http://schemas.openxmlformats.org/officeDocument/2006/relationships/image" Target="../media/image6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717BC-5DE2-A914-05B7-1F9FFC8D79B1}"/>
              </a:ext>
            </a:extLst>
          </p:cNvPr>
          <p:cNvSpPr>
            <a:spLocks noGrp="1"/>
          </p:cNvSpPr>
          <p:nvPr>
            <p:ph type="body" sz="quarter" idx="10"/>
          </p:nvPr>
        </p:nvSpPr>
        <p:spPr>
          <a:xfrm>
            <a:off x="1088058" y="1041400"/>
            <a:ext cx="13173374" cy="5816600"/>
          </a:xfrm>
        </p:spPr>
        <p:txBody>
          <a:bodyPr/>
          <a:lstStyle/>
          <a:p>
            <a:r>
              <a:rPr lang="en-US"/>
              <a:t>Welcome to your template</a:t>
            </a:r>
          </a:p>
          <a:p>
            <a:endParaRPr lang="en-US"/>
          </a:p>
        </p:txBody>
      </p:sp>
      <p:sp>
        <p:nvSpPr>
          <p:cNvPr id="3" name="Text Placeholder 2">
            <a:extLst>
              <a:ext uri="{FF2B5EF4-FFF2-40B4-BE49-F238E27FC236}">
                <a16:creationId xmlns:a16="http://schemas.microsoft.com/office/drawing/2014/main" id="{3CB4EDBC-5FB6-A764-A322-7E58C821A8B1}"/>
              </a:ext>
            </a:extLst>
          </p:cNvPr>
          <p:cNvSpPr>
            <a:spLocks noGrp="1"/>
          </p:cNvSpPr>
          <p:nvPr>
            <p:ph type="body" sz="quarter" idx="11"/>
          </p:nvPr>
        </p:nvSpPr>
        <p:spPr>
          <a:xfrm>
            <a:off x="1088058" y="4895850"/>
            <a:ext cx="11658600" cy="1828800"/>
          </a:xfrm>
        </p:spPr>
        <p:txBody>
          <a:bodyPr/>
          <a:lstStyle/>
          <a:p>
            <a:r>
              <a:rPr lang="en-US">
                <a:solidFill>
                  <a:schemeClr val="accent5"/>
                </a:solidFill>
              </a:rPr>
              <a:t>&amp; guide</a:t>
            </a:r>
          </a:p>
        </p:txBody>
      </p:sp>
    </p:spTree>
    <p:extLst>
      <p:ext uri="{BB962C8B-B14F-4D97-AF65-F5344CB8AC3E}">
        <p14:creationId xmlns:p14="http://schemas.microsoft.com/office/powerpoint/2010/main" val="109927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527DBF-FCBF-18A8-7592-B0D1D98E2D2E}"/>
              </a:ext>
            </a:extLst>
          </p:cNvPr>
          <p:cNvSpPr>
            <a:spLocks noGrp="1"/>
          </p:cNvSpPr>
          <p:nvPr>
            <p:ph type="body" sz="quarter" idx="15"/>
          </p:nvPr>
        </p:nvSpPr>
        <p:spPr/>
        <p:txBody>
          <a:bodyPr/>
          <a:lstStyle/>
          <a:p>
            <a:r>
              <a:rPr lang="en-US"/>
              <a:t>Demo title</a:t>
            </a:r>
          </a:p>
        </p:txBody>
      </p:sp>
      <p:sp>
        <p:nvSpPr>
          <p:cNvPr id="3" name="Media Placeholder 2">
            <a:extLst>
              <a:ext uri="{FF2B5EF4-FFF2-40B4-BE49-F238E27FC236}">
                <a16:creationId xmlns:a16="http://schemas.microsoft.com/office/drawing/2014/main" id="{52E75DF8-FFCF-5910-F59B-A5EB556ECF25}"/>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301503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06B79-35D1-5B2D-9EB3-BA43C4213769}"/>
              </a:ext>
            </a:extLst>
          </p:cNvPr>
          <p:cNvSpPr>
            <a:spLocks noGrp="1"/>
          </p:cNvSpPr>
          <p:nvPr>
            <p:ph type="body" sz="quarter" idx="10"/>
          </p:nvPr>
        </p:nvSpPr>
        <p:spPr/>
        <p:txBody>
          <a:bodyPr/>
          <a:lstStyle/>
          <a:p>
            <a:r>
              <a:rPr lang="en-US">
                <a:solidFill>
                  <a:schemeClr val="tx1"/>
                </a:solidFill>
              </a:rPr>
              <a:t>Title</a:t>
            </a:r>
          </a:p>
        </p:txBody>
      </p:sp>
      <p:sp>
        <p:nvSpPr>
          <p:cNvPr id="3" name="Text Placeholder 2">
            <a:extLst>
              <a:ext uri="{FF2B5EF4-FFF2-40B4-BE49-F238E27FC236}">
                <a16:creationId xmlns:a16="http://schemas.microsoft.com/office/drawing/2014/main" id="{079367AA-087F-6FFB-C42F-27DDB074FBB1}"/>
              </a:ext>
            </a:extLst>
          </p:cNvPr>
          <p:cNvSpPr>
            <a:spLocks noGrp="1"/>
          </p:cNvSpPr>
          <p:nvPr>
            <p:ph type="body" sz="quarter" idx="11"/>
          </p:nvPr>
        </p:nvSpPr>
        <p:spPr>
          <a:xfrm>
            <a:off x="8390021" y="1066799"/>
            <a:ext cx="1230606" cy="812165"/>
          </a:xfrm>
        </p:spPr>
        <p:txBody>
          <a:bodyPr/>
          <a:lstStyle/>
          <a:p>
            <a:r>
              <a:rPr lang="en-US">
                <a:solidFill>
                  <a:schemeClr val="accent1"/>
                </a:solidFill>
              </a:rPr>
              <a:t>01</a:t>
            </a:r>
          </a:p>
        </p:txBody>
      </p:sp>
      <p:sp>
        <p:nvSpPr>
          <p:cNvPr id="4" name="Text Placeholder 3">
            <a:extLst>
              <a:ext uri="{FF2B5EF4-FFF2-40B4-BE49-F238E27FC236}">
                <a16:creationId xmlns:a16="http://schemas.microsoft.com/office/drawing/2014/main" id="{DDDDEDC8-4D65-08E8-A620-D8C1FACAF3DD}"/>
              </a:ext>
            </a:extLst>
          </p:cNvPr>
          <p:cNvSpPr>
            <a:spLocks noGrp="1"/>
          </p:cNvSpPr>
          <p:nvPr>
            <p:ph type="body" sz="quarter" idx="13"/>
          </p:nvPr>
        </p:nvSpPr>
        <p:spPr/>
        <p:txBody>
          <a:bodyPr/>
          <a:lstStyle/>
          <a:p>
            <a:r>
              <a:rPr lang="en-US">
                <a:solidFill>
                  <a:schemeClr val="tx1"/>
                </a:solidFill>
              </a:rPr>
              <a:t>Table of contents</a:t>
            </a:r>
          </a:p>
        </p:txBody>
      </p:sp>
      <p:sp>
        <p:nvSpPr>
          <p:cNvPr id="6" name="Text Placeholder 5">
            <a:extLst>
              <a:ext uri="{FF2B5EF4-FFF2-40B4-BE49-F238E27FC236}">
                <a16:creationId xmlns:a16="http://schemas.microsoft.com/office/drawing/2014/main" id="{C880CFC9-49D7-3E50-74E4-BAD28092DE93}"/>
              </a:ext>
            </a:extLst>
          </p:cNvPr>
          <p:cNvSpPr>
            <a:spLocks noGrp="1"/>
          </p:cNvSpPr>
          <p:nvPr>
            <p:ph type="body" sz="quarter" idx="16"/>
          </p:nvPr>
        </p:nvSpPr>
        <p:spPr/>
        <p:txBody>
          <a:bodyPr/>
          <a:lstStyle/>
          <a:p>
            <a:r>
              <a:rPr lang="en-US">
                <a:solidFill>
                  <a:schemeClr val="tx1"/>
                </a:solidFill>
              </a:rPr>
              <a:t>Title</a:t>
            </a:r>
          </a:p>
        </p:txBody>
      </p:sp>
      <p:sp>
        <p:nvSpPr>
          <p:cNvPr id="7" name="Text Placeholder 6">
            <a:extLst>
              <a:ext uri="{FF2B5EF4-FFF2-40B4-BE49-F238E27FC236}">
                <a16:creationId xmlns:a16="http://schemas.microsoft.com/office/drawing/2014/main" id="{111DE975-0A68-4C9E-BAF8-E4600CD328BC}"/>
              </a:ext>
            </a:extLst>
          </p:cNvPr>
          <p:cNvSpPr>
            <a:spLocks noGrp="1"/>
          </p:cNvSpPr>
          <p:nvPr>
            <p:ph type="body" sz="quarter" idx="17"/>
          </p:nvPr>
        </p:nvSpPr>
        <p:spPr>
          <a:xfrm>
            <a:off x="8390021" y="1969624"/>
            <a:ext cx="1230606" cy="812165"/>
          </a:xfrm>
        </p:spPr>
        <p:txBody>
          <a:bodyPr/>
          <a:lstStyle/>
          <a:p>
            <a:r>
              <a:rPr lang="en-US">
                <a:solidFill>
                  <a:schemeClr val="accent1"/>
                </a:solidFill>
              </a:rPr>
              <a:t>02</a:t>
            </a:r>
          </a:p>
        </p:txBody>
      </p:sp>
      <p:sp>
        <p:nvSpPr>
          <p:cNvPr id="8" name="Text Placeholder 7">
            <a:extLst>
              <a:ext uri="{FF2B5EF4-FFF2-40B4-BE49-F238E27FC236}">
                <a16:creationId xmlns:a16="http://schemas.microsoft.com/office/drawing/2014/main" id="{93883103-7338-B453-E750-228F53DE46C6}"/>
              </a:ext>
            </a:extLst>
          </p:cNvPr>
          <p:cNvSpPr>
            <a:spLocks noGrp="1"/>
          </p:cNvSpPr>
          <p:nvPr>
            <p:ph type="body" sz="quarter" idx="18"/>
          </p:nvPr>
        </p:nvSpPr>
        <p:spPr/>
        <p:txBody>
          <a:bodyPr/>
          <a:lstStyle/>
          <a:p>
            <a:r>
              <a:rPr lang="en-US">
                <a:solidFill>
                  <a:schemeClr val="tx1"/>
                </a:solidFill>
              </a:rPr>
              <a:t>Title</a:t>
            </a:r>
          </a:p>
        </p:txBody>
      </p:sp>
      <p:sp>
        <p:nvSpPr>
          <p:cNvPr id="9" name="Text Placeholder 8">
            <a:extLst>
              <a:ext uri="{FF2B5EF4-FFF2-40B4-BE49-F238E27FC236}">
                <a16:creationId xmlns:a16="http://schemas.microsoft.com/office/drawing/2014/main" id="{E7E63908-5D85-1C06-5569-E0CFD3BBC70E}"/>
              </a:ext>
            </a:extLst>
          </p:cNvPr>
          <p:cNvSpPr>
            <a:spLocks noGrp="1"/>
          </p:cNvSpPr>
          <p:nvPr>
            <p:ph type="body" sz="quarter" idx="19"/>
          </p:nvPr>
        </p:nvSpPr>
        <p:spPr>
          <a:xfrm>
            <a:off x="8390021" y="2879557"/>
            <a:ext cx="1230606" cy="812165"/>
          </a:xfrm>
        </p:spPr>
        <p:txBody>
          <a:bodyPr/>
          <a:lstStyle/>
          <a:p>
            <a:r>
              <a:rPr lang="en-US">
                <a:solidFill>
                  <a:schemeClr val="accent1"/>
                </a:solidFill>
              </a:rPr>
              <a:t>03</a:t>
            </a:r>
          </a:p>
        </p:txBody>
      </p:sp>
      <p:sp>
        <p:nvSpPr>
          <p:cNvPr id="10" name="Text Placeholder 9">
            <a:extLst>
              <a:ext uri="{FF2B5EF4-FFF2-40B4-BE49-F238E27FC236}">
                <a16:creationId xmlns:a16="http://schemas.microsoft.com/office/drawing/2014/main" id="{116A4460-D81A-7200-9CBA-5784FE7319FB}"/>
              </a:ext>
            </a:extLst>
          </p:cNvPr>
          <p:cNvSpPr>
            <a:spLocks noGrp="1"/>
          </p:cNvSpPr>
          <p:nvPr>
            <p:ph type="body" sz="quarter" idx="20"/>
          </p:nvPr>
        </p:nvSpPr>
        <p:spPr/>
        <p:txBody>
          <a:bodyPr/>
          <a:lstStyle/>
          <a:p>
            <a:r>
              <a:rPr lang="en-US">
                <a:solidFill>
                  <a:schemeClr val="tx1"/>
                </a:solidFill>
              </a:rPr>
              <a:t>Title</a:t>
            </a:r>
          </a:p>
        </p:txBody>
      </p:sp>
      <p:sp>
        <p:nvSpPr>
          <p:cNvPr id="11" name="Text Placeholder 10">
            <a:extLst>
              <a:ext uri="{FF2B5EF4-FFF2-40B4-BE49-F238E27FC236}">
                <a16:creationId xmlns:a16="http://schemas.microsoft.com/office/drawing/2014/main" id="{AD489DBC-E2E7-F2EB-17EB-1FCEF03A4DA1}"/>
              </a:ext>
            </a:extLst>
          </p:cNvPr>
          <p:cNvSpPr>
            <a:spLocks noGrp="1"/>
          </p:cNvSpPr>
          <p:nvPr>
            <p:ph type="body" sz="quarter" idx="21"/>
          </p:nvPr>
        </p:nvSpPr>
        <p:spPr>
          <a:xfrm>
            <a:off x="8390021" y="3789490"/>
            <a:ext cx="1230606" cy="812165"/>
          </a:xfrm>
        </p:spPr>
        <p:txBody>
          <a:bodyPr/>
          <a:lstStyle/>
          <a:p>
            <a:r>
              <a:rPr lang="en-US">
                <a:solidFill>
                  <a:schemeClr val="accent1"/>
                </a:solidFill>
              </a:rPr>
              <a:t>04</a:t>
            </a:r>
          </a:p>
        </p:txBody>
      </p:sp>
      <p:sp>
        <p:nvSpPr>
          <p:cNvPr id="12" name="Text Placeholder 11">
            <a:extLst>
              <a:ext uri="{FF2B5EF4-FFF2-40B4-BE49-F238E27FC236}">
                <a16:creationId xmlns:a16="http://schemas.microsoft.com/office/drawing/2014/main" id="{8F9A7F81-219C-0B5C-508C-3D9303CB08AB}"/>
              </a:ext>
            </a:extLst>
          </p:cNvPr>
          <p:cNvSpPr>
            <a:spLocks noGrp="1"/>
          </p:cNvSpPr>
          <p:nvPr>
            <p:ph type="body" sz="quarter" idx="22"/>
          </p:nvPr>
        </p:nvSpPr>
        <p:spPr/>
        <p:txBody>
          <a:bodyPr/>
          <a:lstStyle/>
          <a:p>
            <a:r>
              <a:rPr lang="en-US">
                <a:solidFill>
                  <a:schemeClr val="tx1"/>
                </a:solidFill>
              </a:rPr>
              <a:t>Title</a:t>
            </a:r>
          </a:p>
        </p:txBody>
      </p:sp>
      <p:sp>
        <p:nvSpPr>
          <p:cNvPr id="13" name="Text Placeholder 12">
            <a:extLst>
              <a:ext uri="{FF2B5EF4-FFF2-40B4-BE49-F238E27FC236}">
                <a16:creationId xmlns:a16="http://schemas.microsoft.com/office/drawing/2014/main" id="{BE762D52-197E-253E-4FE1-7BF688780597}"/>
              </a:ext>
            </a:extLst>
          </p:cNvPr>
          <p:cNvSpPr>
            <a:spLocks noGrp="1"/>
          </p:cNvSpPr>
          <p:nvPr>
            <p:ph type="body" sz="quarter" idx="23"/>
          </p:nvPr>
        </p:nvSpPr>
        <p:spPr>
          <a:xfrm>
            <a:off x="8390021" y="4699423"/>
            <a:ext cx="1230606" cy="812165"/>
          </a:xfrm>
        </p:spPr>
        <p:txBody>
          <a:bodyPr/>
          <a:lstStyle/>
          <a:p>
            <a:r>
              <a:rPr lang="en-US">
                <a:solidFill>
                  <a:schemeClr val="accent1"/>
                </a:solidFill>
              </a:rPr>
              <a:t>05</a:t>
            </a:r>
          </a:p>
        </p:txBody>
      </p:sp>
      <p:sp>
        <p:nvSpPr>
          <p:cNvPr id="14" name="Text Placeholder 13">
            <a:extLst>
              <a:ext uri="{FF2B5EF4-FFF2-40B4-BE49-F238E27FC236}">
                <a16:creationId xmlns:a16="http://schemas.microsoft.com/office/drawing/2014/main" id="{739D0C5C-BB44-9117-CB22-332696D05F3E}"/>
              </a:ext>
            </a:extLst>
          </p:cNvPr>
          <p:cNvSpPr>
            <a:spLocks noGrp="1"/>
          </p:cNvSpPr>
          <p:nvPr>
            <p:ph type="body" sz="quarter" idx="24"/>
          </p:nvPr>
        </p:nvSpPr>
        <p:spPr/>
        <p:txBody>
          <a:bodyPr/>
          <a:lstStyle/>
          <a:p>
            <a:r>
              <a:rPr lang="en-US">
                <a:solidFill>
                  <a:schemeClr val="tx1"/>
                </a:solidFill>
              </a:rPr>
              <a:t>Title</a:t>
            </a:r>
          </a:p>
        </p:txBody>
      </p:sp>
      <p:sp>
        <p:nvSpPr>
          <p:cNvPr id="15" name="Text Placeholder 14">
            <a:extLst>
              <a:ext uri="{FF2B5EF4-FFF2-40B4-BE49-F238E27FC236}">
                <a16:creationId xmlns:a16="http://schemas.microsoft.com/office/drawing/2014/main" id="{DBE720E1-C6EC-2C08-4CFC-1ED858C90457}"/>
              </a:ext>
            </a:extLst>
          </p:cNvPr>
          <p:cNvSpPr>
            <a:spLocks noGrp="1"/>
          </p:cNvSpPr>
          <p:nvPr>
            <p:ph type="body" sz="quarter" idx="25"/>
          </p:nvPr>
        </p:nvSpPr>
        <p:spPr>
          <a:xfrm>
            <a:off x="8390021" y="5609356"/>
            <a:ext cx="1230606" cy="812165"/>
          </a:xfrm>
        </p:spPr>
        <p:txBody>
          <a:bodyPr/>
          <a:lstStyle/>
          <a:p>
            <a:r>
              <a:rPr lang="en-US">
                <a:solidFill>
                  <a:schemeClr val="accent1"/>
                </a:solidFill>
              </a:rPr>
              <a:t>06</a:t>
            </a:r>
          </a:p>
        </p:txBody>
      </p:sp>
      <p:sp>
        <p:nvSpPr>
          <p:cNvPr id="16" name="Text Placeholder 15">
            <a:extLst>
              <a:ext uri="{FF2B5EF4-FFF2-40B4-BE49-F238E27FC236}">
                <a16:creationId xmlns:a16="http://schemas.microsoft.com/office/drawing/2014/main" id="{731AF6D0-142B-B33E-C8A9-DEBBFD108602}"/>
              </a:ext>
            </a:extLst>
          </p:cNvPr>
          <p:cNvSpPr>
            <a:spLocks noGrp="1"/>
          </p:cNvSpPr>
          <p:nvPr>
            <p:ph type="body" sz="quarter" idx="26"/>
          </p:nvPr>
        </p:nvSpPr>
        <p:spPr/>
        <p:txBody>
          <a:bodyPr/>
          <a:lstStyle/>
          <a:p>
            <a:r>
              <a:rPr lang="en-US">
                <a:solidFill>
                  <a:schemeClr val="tx1"/>
                </a:solidFill>
              </a:rPr>
              <a:t>Title</a:t>
            </a:r>
          </a:p>
        </p:txBody>
      </p:sp>
      <p:sp>
        <p:nvSpPr>
          <p:cNvPr id="17" name="Text Placeholder 16">
            <a:extLst>
              <a:ext uri="{FF2B5EF4-FFF2-40B4-BE49-F238E27FC236}">
                <a16:creationId xmlns:a16="http://schemas.microsoft.com/office/drawing/2014/main" id="{997DADF7-B9BB-1B4A-6827-3CA2303A5CBF}"/>
              </a:ext>
            </a:extLst>
          </p:cNvPr>
          <p:cNvSpPr>
            <a:spLocks noGrp="1"/>
          </p:cNvSpPr>
          <p:nvPr>
            <p:ph type="body" sz="quarter" idx="27"/>
          </p:nvPr>
        </p:nvSpPr>
        <p:spPr>
          <a:xfrm>
            <a:off x="8390021" y="6519289"/>
            <a:ext cx="1230606" cy="812165"/>
          </a:xfrm>
        </p:spPr>
        <p:txBody>
          <a:bodyPr/>
          <a:lstStyle/>
          <a:p>
            <a:r>
              <a:rPr lang="en-US">
                <a:solidFill>
                  <a:schemeClr val="accent1"/>
                </a:solidFill>
              </a:rPr>
              <a:t>07</a:t>
            </a:r>
          </a:p>
        </p:txBody>
      </p:sp>
      <p:sp>
        <p:nvSpPr>
          <p:cNvPr id="18" name="Text Placeholder 17">
            <a:extLst>
              <a:ext uri="{FF2B5EF4-FFF2-40B4-BE49-F238E27FC236}">
                <a16:creationId xmlns:a16="http://schemas.microsoft.com/office/drawing/2014/main" id="{789D749D-9F7A-31BF-62D7-53EB1E50C9FE}"/>
              </a:ext>
            </a:extLst>
          </p:cNvPr>
          <p:cNvSpPr>
            <a:spLocks noGrp="1"/>
          </p:cNvSpPr>
          <p:nvPr>
            <p:ph type="body" sz="quarter" idx="28"/>
          </p:nvPr>
        </p:nvSpPr>
        <p:spPr/>
        <p:txBody>
          <a:bodyPr/>
          <a:lstStyle/>
          <a:p>
            <a:r>
              <a:rPr lang="en-US">
                <a:solidFill>
                  <a:schemeClr val="tx1"/>
                </a:solidFill>
              </a:rPr>
              <a:t>Title</a:t>
            </a:r>
          </a:p>
        </p:txBody>
      </p:sp>
      <p:sp>
        <p:nvSpPr>
          <p:cNvPr id="19" name="Text Placeholder 18">
            <a:extLst>
              <a:ext uri="{FF2B5EF4-FFF2-40B4-BE49-F238E27FC236}">
                <a16:creationId xmlns:a16="http://schemas.microsoft.com/office/drawing/2014/main" id="{AFF693CA-7538-C46E-ADE3-95BF85A2242D}"/>
              </a:ext>
            </a:extLst>
          </p:cNvPr>
          <p:cNvSpPr>
            <a:spLocks noGrp="1"/>
          </p:cNvSpPr>
          <p:nvPr>
            <p:ph type="body" sz="quarter" idx="29"/>
          </p:nvPr>
        </p:nvSpPr>
        <p:spPr>
          <a:xfrm>
            <a:off x="8390021" y="7429222"/>
            <a:ext cx="1230606" cy="812165"/>
          </a:xfrm>
        </p:spPr>
        <p:txBody>
          <a:bodyPr/>
          <a:lstStyle/>
          <a:p>
            <a:r>
              <a:rPr lang="en-US">
                <a:solidFill>
                  <a:schemeClr val="accent1"/>
                </a:solidFill>
              </a:rPr>
              <a:t>08</a:t>
            </a:r>
          </a:p>
        </p:txBody>
      </p:sp>
    </p:spTree>
    <p:extLst>
      <p:ext uri="{BB962C8B-B14F-4D97-AF65-F5344CB8AC3E}">
        <p14:creationId xmlns:p14="http://schemas.microsoft.com/office/powerpoint/2010/main" val="245995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FE021-9C12-7049-2E6C-89875EC3EB65}"/>
              </a:ext>
            </a:extLst>
          </p:cNvPr>
          <p:cNvSpPr>
            <a:spLocks noGrp="1"/>
          </p:cNvSpPr>
          <p:nvPr>
            <p:ph type="body" sz="quarter" idx="10"/>
          </p:nvPr>
        </p:nvSpPr>
        <p:spPr/>
        <p:txBody>
          <a:bodyPr/>
          <a:lstStyle/>
          <a:p>
            <a:r>
              <a:rPr lang="en-US" b="1"/>
              <a:t>Feature list</a:t>
            </a:r>
          </a:p>
        </p:txBody>
      </p:sp>
      <p:sp>
        <p:nvSpPr>
          <p:cNvPr id="3" name="Text Placeholder 2">
            <a:extLst>
              <a:ext uri="{FF2B5EF4-FFF2-40B4-BE49-F238E27FC236}">
                <a16:creationId xmlns:a16="http://schemas.microsoft.com/office/drawing/2014/main" id="{D5785372-5E3A-D77C-89DF-A5C0B906E6FD}"/>
              </a:ext>
            </a:extLst>
          </p:cNvPr>
          <p:cNvSpPr>
            <a:spLocks noGrp="1"/>
          </p:cNvSpPr>
          <p:nvPr>
            <p:ph type="body" sz="quarter" idx="11"/>
          </p:nvPr>
        </p:nvSpPr>
        <p:spPr/>
        <p:txBody>
          <a:bodyPr/>
          <a:lstStyle/>
          <a:p>
            <a:r>
              <a:rPr lang="en-US" b="0">
                <a:solidFill>
                  <a:schemeClr val="bg2">
                    <a:lumMod val="75000"/>
                  </a:schemeClr>
                </a:solidFill>
              </a:rPr>
              <a:t>Subtitle</a:t>
            </a:r>
          </a:p>
        </p:txBody>
      </p:sp>
      <p:sp>
        <p:nvSpPr>
          <p:cNvPr id="4" name="Text Placeholder 3">
            <a:extLst>
              <a:ext uri="{FF2B5EF4-FFF2-40B4-BE49-F238E27FC236}">
                <a16:creationId xmlns:a16="http://schemas.microsoft.com/office/drawing/2014/main" id="{F287D1C5-03BA-9564-06F5-8DA076E36DEC}"/>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5CF38C20-6019-B16A-2DB4-80747F879BA5}"/>
              </a:ext>
            </a:extLst>
          </p:cNvPr>
          <p:cNvSpPr>
            <a:spLocks noGrp="1"/>
          </p:cNvSpPr>
          <p:nvPr>
            <p:ph type="body" sz="quarter" idx="4294967295"/>
          </p:nvPr>
        </p:nvSpPr>
        <p:spPr>
          <a:xfrm>
            <a:off x="1541978" y="56261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CA0CFFC-7473-2352-60D2-5625295689F6}"/>
              </a:ext>
            </a:extLst>
          </p:cNvPr>
          <p:cNvSpPr>
            <a:spLocks noGrp="1"/>
          </p:cNvSpPr>
          <p:nvPr>
            <p:ph type="body" sz="quarter" idx="4294967295"/>
          </p:nvPr>
        </p:nvSpPr>
        <p:spPr>
          <a:xfrm>
            <a:off x="12946578" y="56261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ABFC92CB-5DE9-DE8A-3E0E-D0BA7B526CD1}"/>
              </a:ext>
            </a:extLst>
          </p:cNvPr>
          <p:cNvSpPr>
            <a:spLocks noGrp="1"/>
          </p:cNvSpPr>
          <p:nvPr>
            <p:ph type="body" sz="quarter" idx="4294967295"/>
          </p:nvPr>
        </p:nvSpPr>
        <p:spPr>
          <a:xfrm>
            <a:off x="1541978" y="73533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7BBC362C-209D-119B-7EBD-2A6C15F53003}"/>
              </a:ext>
            </a:extLst>
          </p:cNvPr>
          <p:cNvSpPr>
            <a:spLocks noGrp="1"/>
          </p:cNvSpPr>
          <p:nvPr>
            <p:ph type="body" sz="quarter" idx="4294967295"/>
          </p:nvPr>
        </p:nvSpPr>
        <p:spPr>
          <a:xfrm>
            <a:off x="12946578" y="73533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626C32B4-FB70-DA5E-8D2A-8985A25CAE0A}"/>
              </a:ext>
            </a:extLst>
          </p:cNvPr>
          <p:cNvSpPr>
            <a:spLocks noGrp="1"/>
          </p:cNvSpPr>
          <p:nvPr>
            <p:ph type="body" sz="quarter" idx="4294967295"/>
          </p:nvPr>
        </p:nvSpPr>
        <p:spPr>
          <a:xfrm>
            <a:off x="1541978" y="9080501"/>
            <a:ext cx="9866506" cy="939800"/>
          </a:xfrm>
          <a:prstGeom prst="rect">
            <a:avLst/>
          </a:prstGeom>
        </p:spPr>
        <p:txBody>
          <a:bodyPr anchor="ctr"/>
          <a:lstStyle/>
          <a:p>
            <a:pPr marL="0" indent="0">
              <a:buNone/>
            </a:pPr>
            <a:r>
              <a:rPr lang="en-US">
                <a:latin typeface="Aptos" panose="020B0004020202020204" pitchFamily="34" charset="0"/>
                <a:cs typeface="Arial" panose="020B0604020202020204" pitchFamily="34" charset="0"/>
              </a:rPr>
              <a:t>This list item can also work as a bullet point</a:t>
            </a:r>
          </a:p>
        </p:txBody>
      </p:sp>
      <p:sp>
        <p:nvSpPr>
          <p:cNvPr id="10" name="Text Placeholder 9">
            <a:extLst>
              <a:ext uri="{FF2B5EF4-FFF2-40B4-BE49-F238E27FC236}">
                <a16:creationId xmlns:a16="http://schemas.microsoft.com/office/drawing/2014/main" id="{728442C2-E621-0592-18FD-2CE5DA8D0347}"/>
              </a:ext>
            </a:extLst>
          </p:cNvPr>
          <p:cNvSpPr>
            <a:spLocks noGrp="1"/>
          </p:cNvSpPr>
          <p:nvPr>
            <p:ph type="body" sz="quarter" idx="4294967295"/>
          </p:nvPr>
        </p:nvSpPr>
        <p:spPr>
          <a:xfrm>
            <a:off x="12946578" y="90805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Tree>
    <p:extLst>
      <p:ext uri="{BB962C8B-B14F-4D97-AF65-F5344CB8AC3E}">
        <p14:creationId xmlns:p14="http://schemas.microsoft.com/office/powerpoint/2010/main" val="2046292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98B3B-460D-AA3A-D075-32AE2EFEE6BC}"/>
              </a:ext>
            </a:extLst>
          </p:cNvPr>
          <p:cNvSpPr>
            <a:spLocks noGrp="1"/>
          </p:cNvSpPr>
          <p:nvPr>
            <p:ph type="body" sz="quarter" idx="10"/>
          </p:nvPr>
        </p:nvSpPr>
        <p:spPr>
          <a:xfrm>
            <a:off x="1703385" y="2137336"/>
            <a:ext cx="19053495" cy="7026762"/>
          </a:xfrm>
        </p:spPr>
        <p:txBody>
          <a:bodyPr/>
          <a:lstStyle/>
          <a:p>
            <a:r>
              <a:rPr lang="en-US">
                <a:solidFill>
                  <a:schemeClr val="accent5">
                    <a:lumMod val="50000"/>
                  </a:schemeClr>
                </a:solidFill>
              </a:rPr>
              <a:t>The Microsoft technology made it easy for us. It just works. We saved months of development time in the process.</a:t>
            </a:r>
          </a:p>
        </p:txBody>
      </p:sp>
      <p:sp>
        <p:nvSpPr>
          <p:cNvPr id="3" name="Text Placeholder 2">
            <a:extLst>
              <a:ext uri="{FF2B5EF4-FFF2-40B4-BE49-F238E27FC236}">
                <a16:creationId xmlns:a16="http://schemas.microsoft.com/office/drawing/2014/main" id="{53591B72-E26F-3E48-CEE3-A4FC330DA324}"/>
              </a:ext>
            </a:extLst>
          </p:cNvPr>
          <p:cNvSpPr>
            <a:spLocks noGrp="1"/>
          </p:cNvSpPr>
          <p:nvPr>
            <p:ph type="body" sz="quarter" idx="11"/>
          </p:nvPr>
        </p:nvSpPr>
        <p:spPr>
          <a:xfrm>
            <a:off x="1806033" y="8127088"/>
            <a:ext cx="6370637" cy="455176"/>
          </a:xfrm>
        </p:spPr>
        <p:txBody>
          <a:bodyPr/>
          <a:lstStyle/>
          <a:p>
            <a:pPr>
              <a:lnSpc>
                <a:spcPts val="2800"/>
              </a:lnSpc>
            </a:pPr>
            <a:r>
              <a:rPr lang="en-US" sz="2200">
                <a:solidFill>
                  <a:schemeClr val="tx1"/>
                </a:solidFill>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68E4C24C-0D82-C0CD-BE10-DCC05C11CFA2}"/>
              </a:ext>
            </a:extLst>
          </p:cNvPr>
          <p:cNvSpPr>
            <a:spLocks noGrp="1"/>
          </p:cNvSpPr>
          <p:nvPr>
            <p:ph type="body" sz="quarter" idx="12"/>
          </p:nvPr>
        </p:nvSpPr>
        <p:spPr>
          <a:xfrm>
            <a:off x="1806033" y="8539073"/>
            <a:ext cx="6370637" cy="455176"/>
          </a:xfrm>
        </p:spPr>
        <p:txBody>
          <a:bodyPr/>
          <a:lstStyle/>
          <a:p>
            <a:r>
              <a:rPr lang="en-US" kern="0" spc="-48">
                <a:solidFill>
                  <a:schemeClr val="accent3">
                    <a:lumMod val="50000"/>
                  </a:schemeClr>
                </a:solidFill>
                <a:latin typeface="Aptos" panose="020B0004020202020204" pitchFamily="34" charset="0"/>
                <a:ea typeface="Segoe UI Variable Display Semibold" pitchFamily="34" charset="-122"/>
              </a:rPr>
              <a:t>System Administrator</a:t>
            </a:r>
            <a:endParaRPr lang="en-US" sz="2000">
              <a:solidFill>
                <a:schemeClr val="accent3">
                  <a:lumMod val="50000"/>
                </a:schemeClr>
              </a:solidFill>
              <a:latin typeface="Aptos" panose="020B0004020202020204" pitchFamily="34" charset="0"/>
            </a:endParaRPr>
          </a:p>
        </p:txBody>
      </p:sp>
    </p:spTree>
    <p:extLst>
      <p:ext uri="{BB962C8B-B14F-4D97-AF65-F5344CB8AC3E}">
        <p14:creationId xmlns:p14="http://schemas.microsoft.com/office/powerpoint/2010/main" val="15593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9B086-1BCC-01C5-EADA-0779446D84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77D750D-384A-CBEE-99B5-BB578FAC020B}"/>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8" name="Chart Placeholder 7">
            <a:extLst>
              <a:ext uri="{FF2B5EF4-FFF2-40B4-BE49-F238E27FC236}">
                <a16:creationId xmlns:a16="http://schemas.microsoft.com/office/drawing/2014/main" id="{43A63B18-C8C8-5F95-581A-C8882C36EC4C}"/>
              </a:ext>
            </a:extLst>
          </p:cNvPr>
          <p:cNvGraphicFramePr>
            <a:graphicFrameLocks noGrp="1"/>
          </p:cNvGraphicFramePr>
          <p:nvPr>
            <p:ph type="chart" sz="quarter" idx="12"/>
            <p:extLst>
              <p:ext uri="{D42A27DB-BD31-4B8C-83A1-F6EECF244321}">
                <p14:modId xmlns:p14="http://schemas.microsoft.com/office/powerpoint/2010/main" val="1223399773"/>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3831073B-B07D-FC31-A278-60EBB272E388}"/>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Poppins" pitchFamily="2" charset="77"/>
                <a:cs typeface="Poppins" pitchFamily="2" charset="77"/>
              </a:rPr>
              <a:t>FY25</a:t>
            </a:r>
          </a:p>
        </p:txBody>
      </p:sp>
    </p:spTree>
    <p:extLst>
      <p:ext uri="{BB962C8B-B14F-4D97-AF65-F5344CB8AC3E}">
        <p14:creationId xmlns:p14="http://schemas.microsoft.com/office/powerpoint/2010/main" val="1339811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CE2B5-C6A4-6EAC-CF46-84CEB6331001}"/>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1214787-8D59-F5A9-2EC5-40A3F81C6D21}"/>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B61B3C89-1142-9FFA-4147-E9A9C4ACEE1A}"/>
              </a:ext>
            </a:extLst>
          </p:cNvPr>
          <p:cNvSpPr>
            <a:spLocks noGrp="1"/>
          </p:cNvSpPr>
          <p:nvPr>
            <p:ph type="body" sz="quarter" idx="12"/>
          </p:nvPr>
        </p:nvSpPr>
        <p:spPr/>
        <p:txBody>
          <a:bodyPr/>
          <a:lstStyle/>
          <a:p>
            <a:r>
              <a:rPr lang="en-US"/>
              <a:t>Card 2</a:t>
            </a:r>
          </a:p>
        </p:txBody>
      </p:sp>
      <p:sp>
        <p:nvSpPr>
          <p:cNvPr id="5" name="Text Placeholder 4">
            <a:extLst>
              <a:ext uri="{FF2B5EF4-FFF2-40B4-BE49-F238E27FC236}">
                <a16:creationId xmlns:a16="http://schemas.microsoft.com/office/drawing/2014/main" id="{E419BA43-F1DC-ED16-E51A-2835BECF9F50}"/>
              </a:ext>
            </a:extLst>
          </p:cNvPr>
          <p:cNvSpPr>
            <a:spLocks noGrp="1"/>
          </p:cNvSpPr>
          <p:nvPr>
            <p:ph type="body" sz="quarter" idx="13"/>
          </p:nvPr>
        </p:nvSpPr>
        <p:spPr/>
        <p:txBody>
          <a:bodyPr/>
          <a:lstStyle/>
          <a:p>
            <a:r>
              <a:rPr lang="en-US" spc="-96"/>
              <a:t>Subtitle</a:t>
            </a:r>
            <a:endParaRPr lang="en-US"/>
          </a:p>
        </p:txBody>
      </p:sp>
      <p:sp>
        <p:nvSpPr>
          <p:cNvPr id="6" name="Text Placeholder 5">
            <a:extLst>
              <a:ext uri="{FF2B5EF4-FFF2-40B4-BE49-F238E27FC236}">
                <a16:creationId xmlns:a16="http://schemas.microsoft.com/office/drawing/2014/main" id="{22D970D3-A841-B8E4-0BAB-BAEF6C8D4532}"/>
              </a:ext>
            </a:extLst>
          </p:cNvPr>
          <p:cNvSpPr>
            <a:spLocks noGrp="1"/>
          </p:cNvSpPr>
          <p:nvPr>
            <p:ph type="body" sz="quarter" idx="14"/>
          </p:nvPr>
        </p:nvSpPr>
        <p:spPr/>
        <p:txBody>
          <a:bodyPr/>
          <a:lstStyle/>
          <a:p>
            <a:r>
              <a:rPr lang="en-US"/>
              <a:t>Card 2</a:t>
            </a:r>
          </a:p>
        </p:txBody>
      </p:sp>
      <p:sp>
        <p:nvSpPr>
          <p:cNvPr id="7" name="Text Placeholder 6">
            <a:extLst>
              <a:ext uri="{FF2B5EF4-FFF2-40B4-BE49-F238E27FC236}">
                <a16:creationId xmlns:a16="http://schemas.microsoft.com/office/drawing/2014/main" id="{848BB1F9-B5D8-E648-C0F0-68E11C6B7C56}"/>
              </a:ext>
            </a:extLst>
          </p:cNvPr>
          <p:cNvSpPr>
            <a:spLocks noGrp="1"/>
          </p:cNvSpPr>
          <p:nvPr>
            <p:ph type="body" sz="quarter" idx="15"/>
          </p:nvPr>
        </p:nvSpPr>
        <p:spPr/>
        <p:txBody>
          <a:bodyPr/>
          <a:lstStyle/>
          <a:p>
            <a:r>
              <a:rPr lang="en-US" spc="-96"/>
              <a:t>Subtitle</a:t>
            </a:r>
            <a:endParaRPr lang="en-US"/>
          </a:p>
        </p:txBody>
      </p:sp>
      <p:sp>
        <p:nvSpPr>
          <p:cNvPr id="8" name="Text Placeholder 7">
            <a:extLst>
              <a:ext uri="{FF2B5EF4-FFF2-40B4-BE49-F238E27FC236}">
                <a16:creationId xmlns:a16="http://schemas.microsoft.com/office/drawing/2014/main" id="{027046ED-A492-9A5C-145F-275C17589600}"/>
              </a:ext>
            </a:extLst>
          </p:cNvPr>
          <p:cNvSpPr>
            <a:spLocks noGrp="1"/>
          </p:cNvSpPr>
          <p:nvPr>
            <p:ph type="body" sz="quarter" idx="16"/>
          </p:nvPr>
        </p:nvSpPr>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80867D82-2BAF-6F78-62D1-3418DCDF4833}"/>
              </a:ext>
            </a:extLst>
          </p:cNvPr>
          <p:cNvSpPr>
            <a:spLocks noGrp="1"/>
          </p:cNvSpPr>
          <p:nvPr>
            <p:ph type="body" sz="quarter" idx="17"/>
          </p:nvPr>
        </p:nvSpPr>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326812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D187AEF9-B568-2A15-2AA0-929D67EB9A25}"/>
              </a:ext>
            </a:extLst>
          </p:cNvPr>
          <p:cNvSpPr/>
          <p:nvPr/>
        </p:nvSpPr>
        <p:spPr>
          <a:xfrm>
            <a:off x="1140566"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3" name="Rounded Rectangle 12">
            <a:extLst>
              <a:ext uri="{FF2B5EF4-FFF2-40B4-BE49-F238E27FC236}">
                <a16:creationId xmlns:a16="http://schemas.microsoft.com/office/drawing/2014/main" id="{4C2B7E65-831F-3299-BC6C-F47A7D70CD47}"/>
              </a:ext>
            </a:extLst>
          </p:cNvPr>
          <p:cNvSpPr/>
          <p:nvPr/>
        </p:nvSpPr>
        <p:spPr>
          <a:xfrm>
            <a:off x="8598641"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4" name="Rounded Rectangle 13">
            <a:extLst>
              <a:ext uri="{FF2B5EF4-FFF2-40B4-BE49-F238E27FC236}">
                <a16:creationId xmlns:a16="http://schemas.microsoft.com/office/drawing/2014/main" id="{7356DDAC-0232-194A-5ADE-13406CE076D6}"/>
              </a:ext>
            </a:extLst>
          </p:cNvPr>
          <p:cNvSpPr/>
          <p:nvPr/>
        </p:nvSpPr>
        <p:spPr>
          <a:xfrm>
            <a:off x="16056716"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2" name="Text Placeholder 1">
            <a:extLst>
              <a:ext uri="{FF2B5EF4-FFF2-40B4-BE49-F238E27FC236}">
                <a16:creationId xmlns:a16="http://schemas.microsoft.com/office/drawing/2014/main" id="{5F5632D9-1A82-0A42-0B6D-917FC1C12EED}"/>
              </a:ext>
            </a:extLst>
          </p:cNvPr>
          <p:cNvSpPr>
            <a:spLocks noGrp="1"/>
          </p:cNvSpPr>
          <p:nvPr>
            <p:ph type="body" sz="quarter" idx="12"/>
          </p:nvPr>
        </p:nvSpPr>
        <p:spPr/>
        <p:txBody>
          <a:bodyPr/>
          <a:lstStyle/>
          <a:p>
            <a:r>
              <a:rPr lang="en-US"/>
              <a:t>Card 2</a:t>
            </a:r>
          </a:p>
        </p:txBody>
      </p:sp>
      <p:sp>
        <p:nvSpPr>
          <p:cNvPr id="3" name="Text Placeholder 2">
            <a:extLst>
              <a:ext uri="{FF2B5EF4-FFF2-40B4-BE49-F238E27FC236}">
                <a16:creationId xmlns:a16="http://schemas.microsoft.com/office/drawing/2014/main" id="{D80D0AC3-85DD-9627-981F-9E380D1B798B}"/>
              </a:ext>
            </a:extLst>
          </p:cNvPr>
          <p:cNvSpPr>
            <a:spLocks noGrp="1"/>
          </p:cNvSpPr>
          <p:nvPr>
            <p:ph type="body" sz="quarter" idx="13"/>
          </p:nvPr>
        </p:nvSpPr>
        <p:spPr>
          <a:xfrm>
            <a:off x="8962126" y="7067667"/>
            <a:ext cx="6140138" cy="939800"/>
          </a:xfrm>
        </p:spPr>
        <p:txBody>
          <a:bodyPr/>
          <a:lstStyle/>
          <a:p>
            <a:r>
              <a:rPr lang="en-US" spc="-96"/>
              <a:t>Subtitle</a:t>
            </a:r>
          </a:p>
        </p:txBody>
      </p:sp>
      <p:sp>
        <p:nvSpPr>
          <p:cNvPr id="4" name="Text Placeholder 3">
            <a:extLst>
              <a:ext uri="{FF2B5EF4-FFF2-40B4-BE49-F238E27FC236}">
                <a16:creationId xmlns:a16="http://schemas.microsoft.com/office/drawing/2014/main" id="{1142F6EE-4433-7640-E465-D20D0EDE9C96}"/>
              </a:ext>
            </a:extLst>
          </p:cNvPr>
          <p:cNvSpPr>
            <a:spLocks noGrp="1"/>
          </p:cNvSpPr>
          <p:nvPr>
            <p:ph type="body" sz="quarter" idx="16"/>
          </p:nvPr>
        </p:nvSpPr>
        <p:spPr>
          <a:xfrm>
            <a:off x="8962126" y="10216619"/>
            <a:ext cx="4408488" cy="552981"/>
          </a:xfrm>
        </p:spPr>
        <p:txBody>
          <a:bodyPr anchor="b"/>
          <a:lstStyle/>
          <a:p>
            <a:r>
              <a:rPr lang="en-US"/>
              <a:t>Description</a:t>
            </a:r>
          </a:p>
        </p:txBody>
      </p:sp>
      <p:sp>
        <p:nvSpPr>
          <p:cNvPr id="5" name="Text Placeholder 4">
            <a:extLst>
              <a:ext uri="{FF2B5EF4-FFF2-40B4-BE49-F238E27FC236}">
                <a16:creationId xmlns:a16="http://schemas.microsoft.com/office/drawing/2014/main" id="{F9E2B2FE-2ACB-92DD-0CD4-033BDEFB8302}"/>
              </a:ext>
            </a:extLst>
          </p:cNvPr>
          <p:cNvSpPr>
            <a:spLocks noGrp="1"/>
          </p:cNvSpPr>
          <p:nvPr>
            <p:ph type="body" sz="quarter" idx="17"/>
          </p:nvPr>
        </p:nvSpPr>
        <p:spPr/>
        <p:txBody>
          <a:bodyPr/>
          <a:lstStyle/>
          <a:p>
            <a:r>
              <a:rPr lang="en-US"/>
              <a:t>Card 3</a:t>
            </a:r>
          </a:p>
        </p:txBody>
      </p:sp>
      <p:sp>
        <p:nvSpPr>
          <p:cNvPr id="6" name="Text Placeholder 5">
            <a:extLst>
              <a:ext uri="{FF2B5EF4-FFF2-40B4-BE49-F238E27FC236}">
                <a16:creationId xmlns:a16="http://schemas.microsoft.com/office/drawing/2014/main" id="{94EFA4A9-472F-4CEC-D4EA-B323B968A2E8}"/>
              </a:ext>
            </a:extLst>
          </p:cNvPr>
          <p:cNvSpPr>
            <a:spLocks noGrp="1"/>
          </p:cNvSpPr>
          <p:nvPr>
            <p:ph type="body" sz="quarter" idx="18"/>
          </p:nvPr>
        </p:nvSpPr>
        <p:spPr>
          <a:xfrm>
            <a:off x="16425607" y="7067667"/>
            <a:ext cx="6140138" cy="939800"/>
          </a:xfrm>
        </p:spPr>
        <p:txBody>
          <a:bodyPr/>
          <a:lstStyle/>
          <a:p>
            <a:r>
              <a:rPr lang="en-US" spc="-96"/>
              <a:t>Subtitle</a:t>
            </a:r>
          </a:p>
        </p:txBody>
      </p:sp>
      <p:sp>
        <p:nvSpPr>
          <p:cNvPr id="7" name="Text Placeholder 6">
            <a:extLst>
              <a:ext uri="{FF2B5EF4-FFF2-40B4-BE49-F238E27FC236}">
                <a16:creationId xmlns:a16="http://schemas.microsoft.com/office/drawing/2014/main" id="{FAB374BE-5F68-7093-2CD0-AE079E76C1E5}"/>
              </a:ext>
            </a:extLst>
          </p:cNvPr>
          <p:cNvSpPr>
            <a:spLocks noGrp="1"/>
          </p:cNvSpPr>
          <p:nvPr>
            <p:ph type="body" sz="quarter" idx="19"/>
          </p:nvPr>
        </p:nvSpPr>
        <p:spPr>
          <a:xfrm>
            <a:off x="16425607" y="10216619"/>
            <a:ext cx="4408488" cy="552981"/>
          </a:xfrm>
        </p:spPr>
        <p:txBody>
          <a:bodyPr anchor="b"/>
          <a:lstStyle/>
          <a:p>
            <a:r>
              <a:rPr lang="en-US"/>
              <a:t>Description</a:t>
            </a:r>
          </a:p>
        </p:txBody>
      </p:sp>
      <p:sp>
        <p:nvSpPr>
          <p:cNvPr id="8" name="Text Placeholder 7">
            <a:extLst>
              <a:ext uri="{FF2B5EF4-FFF2-40B4-BE49-F238E27FC236}">
                <a16:creationId xmlns:a16="http://schemas.microsoft.com/office/drawing/2014/main" id="{4BE6A8B9-4CFA-D2C6-8A7B-9E7E956E1E01}"/>
              </a:ext>
            </a:extLst>
          </p:cNvPr>
          <p:cNvSpPr>
            <a:spLocks noGrp="1"/>
          </p:cNvSpPr>
          <p:nvPr>
            <p:ph type="body" sz="quarter" idx="20"/>
          </p:nvPr>
        </p:nvSpPr>
        <p:spPr/>
        <p:txBody>
          <a:bodyPr/>
          <a:lstStyle/>
          <a:p>
            <a:r>
              <a:rPr lang="en-US"/>
              <a:t>Card 1</a:t>
            </a:r>
          </a:p>
        </p:txBody>
      </p:sp>
      <p:sp>
        <p:nvSpPr>
          <p:cNvPr id="9" name="Text Placeholder 8">
            <a:extLst>
              <a:ext uri="{FF2B5EF4-FFF2-40B4-BE49-F238E27FC236}">
                <a16:creationId xmlns:a16="http://schemas.microsoft.com/office/drawing/2014/main" id="{39DA9A4D-BC10-87E1-4082-AD106BED5EB2}"/>
              </a:ext>
            </a:extLst>
          </p:cNvPr>
          <p:cNvSpPr>
            <a:spLocks noGrp="1"/>
          </p:cNvSpPr>
          <p:nvPr>
            <p:ph type="body" sz="quarter" idx="21"/>
          </p:nvPr>
        </p:nvSpPr>
        <p:spPr>
          <a:xfrm>
            <a:off x="1498645" y="7067667"/>
            <a:ext cx="6140138" cy="939800"/>
          </a:xfrm>
        </p:spPr>
        <p:txBody>
          <a:bodyPr/>
          <a:lstStyle/>
          <a:p>
            <a:r>
              <a:rPr lang="en-US" spc="-96"/>
              <a:t>Subtitle</a:t>
            </a:r>
          </a:p>
        </p:txBody>
      </p:sp>
      <p:sp>
        <p:nvSpPr>
          <p:cNvPr id="10" name="Text Placeholder 9">
            <a:extLst>
              <a:ext uri="{FF2B5EF4-FFF2-40B4-BE49-F238E27FC236}">
                <a16:creationId xmlns:a16="http://schemas.microsoft.com/office/drawing/2014/main" id="{C8EBC18E-201B-7C83-140C-B1BB88EE7D9F}"/>
              </a:ext>
            </a:extLst>
          </p:cNvPr>
          <p:cNvSpPr>
            <a:spLocks noGrp="1"/>
          </p:cNvSpPr>
          <p:nvPr>
            <p:ph type="body" sz="quarter" idx="10"/>
          </p:nvPr>
        </p:nvSpPr>
        <p:spPr/>
        <p:txBody>
          <a:bodyPr/>
          <a:lstStyle/>
          <a:p>
            <a:r>
              <a:rPr lang="en-US"/>
              <a:t>Title</a:t>
            </a:r>
          </a:p>
        </p:txBody>
      </p:sp>
      <p:sp>
        <p:nvSpPr>
          <p:cNvPr id="11" name="Text Placeholder 10">
            <a:extLst>
              <a:ext uri="{FF2B5EF4-FFF2-40B4-BE49-F238E27FC236}">
                <a16:creationId xmlns:a16="http://schemas.microsoft.com/office/drawing/2014/main" id="{A6B87F4F-4086-CCF2-4F6A-4ECBE4366A3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15" name="Text Placeholder 3">
            <a:extLst>
              <a:ext uri="{FF2B5EF4-FFF2-40B4-BE49-F238E27FC236}">
                <a16:creationId xmlns:a16="http://schemas.microsoft.com/office/drawing/2014/main" id="{49961A24-FF7C-6DF9-76A6-EEB5F592BE04}"/>
              </a:ext>
            </a:extLst>
          </p:cNvPr>
          <p:cNvSpPr txBox="1">
            <a:spLocks/>
          </p:cNvSpPr>
          <p:nvPr/>
        </p:nvSpPr>
        <p:spPr>
          <a:xfrm>
            <a:off x="1646926" y="10216619"/>
            <a:ext cx="4408488" cy="552981"/>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Poppins" pitchFamily="2" charset="77"/>
                <a:cs typeface="Poppins" pitchFamily="2" charset="77"/>
              </a:rPr>
              <a:t>Description</a:t>
            </a:r>
          </a:p>
        </p:txBody>
      </p:sp>
    </p:spTree>
    <p:extLst>
      <p:ext uri="{BB962C8B-B14F-4D97-AF65-F5344CB8AC3E}">
        <p14:creationId xmlns:p14="http://schemas.microsoft.com/office/powerpoint/2010/main" val="18296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87AED-2092-A947-A792-31893CA0AB9C}"/>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CDF96271-5D24-D1D9-98E4-84A96372B9B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64DD545-81A1-D344-FFE6-CE0F3B2F9905}"/>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CE8B8118-A65D-0F47-972D-A17C74585A88}"/>
              </a:ext>
            </a:extLst>
          </p:cNvPr>
          <p:cNvSpPr>
            <a:spLocks noGrp="1"/>
          </p:cNvSpPr>
          <p:nvPr>
            <p:ph type="body" sz="quarter" idx="19"/>
          </p:nvPr>
        </p:nvSpPr>
        <p:spPr/>
        <p:txBody>
          <a:bodyPr/>
          <a:lstStyle/>
          <a:p>
            <a:r>
              <a:rPr lang="en-US"/>
              <a:t>01</a:t>
            </a:r>
          </a:p>
        </p:txBody>
      </p:sp>
      <p:sp>
        <p:nvSpPr>
          <p:cNvPr id="6" name="Text Placeholder 5">
            <a:extLst>
              <a:ext uri="{FF2B5EF4-FFF2-40B4-BE49-F238E27FC236}">
                <a16:creationId xmlns:a16="http://schemas.microsoft.com/office/drawing/2014/main" id="{4C38D719-1CFA-B26E-C3C8-CFADB1D36945}"/>
              </a:ext>
            </a:extLst>
          </p:cNvPr>
          <p:cNvSpPr>
            <a:spLocks noGrp="1"/>
          </p:cNvSpPr>
          <p:nvPr>
            <p:ph type="body" sz="quarter" idx="22"/>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7" name="Text Placeholder 6">
            <a:extLst>
              <a:ext uri="{FF2B5EF4-FFF2-40B4-BE49-F238E27FC236}">
                <a16:creationId xmlns:a16="http://schemas.microsoft.com/office/drawing/2014/main" id="{9A82C7FD-3DFD-594D-2A76-082ACB37F6BC}"/>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6EB9D373-46C4-089E-0CC2-11149C061057}"/>
              </a:ext>
            </a:extLst>
          </p:cNvPr>
          <p:cNvSpPr>
            <a:spLocks noGrp="1"/>
          </p:cNvSpPr>
          <p:nvPr>
            <p:ph type="body" sz="quarter" idx="24"/>
          </p:nvPr>
        </p:nvSpPr>
        <p:spPr/>
        <p:txBody>
          <a:bodyPr/>
          <a:lstStyle/>
          <a:p>
            <a:r>
              <a:rPr lang="en-US"/>
              <a:t>02</a:t>
            </a:r>
          </a:p>
        </p:txBody>
      </p:sp>
      <p:sp>
        <p:nvSpPr>
          <p:cNvPr id="9" name="Text Placeholder 8">
            <a:extLst>
              <a:ext uri="{FF2B5EF4-FFF2-40B4-BE49-F238E27FC236}">
                <a16:creationId xmlns:a16="http://schemas.microsoft.com/office/drawing/2014/main" id="{006B064A-82DD-8258-DA28-3D11259AB54B}"/>
              </a:ext>
            </a:extLst>
          </p:cNvPr>
          <p:cNvSpPr>
            <a:spLocks noGrp="1"/>
          </p:cNvSpPr>
          <p:nvPr>
            <p:ph type="body" sz="quarter" idx="25"/>
          </p:nvPr>
        </p:nvSpPr>
        <p:spPr/>
        <p:txBody>
          <a:bodyPr/>
          <a:lstStyle/>
          <a:p>
            <a:r>
              <a:rPr lang="en-US"/>
              <a:t>The world's top organizations are powered by .NET and trust Microsoft to make .NET the best choice in the industry for their mission critical software.</a:t>
            </a:r>
          </a:p>
        </p:txBody>
      </p:sp>
      <p:sp>
        <p:nvSpPr>
          <p:cNvPr id="10" name="Text Placeholder 9">
            <a:extLst>
              <a:ext uri="{FF2B5EF4-FFF2-40B4-BE49-F238E27FC236}">
                <a16:creationId xmlns:a16="http://schemas.microsoft.com/office/drawing/2014/main" id="{0E1B1419-B956-7613-CFD7-265775EEA9D1}"/>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75F7D4A2-5479-2D76-D700-B23E95FB5C27}"/>
              </a:ext>
            </a:extLst>
          </p:cNvPr>
          <p:cNvSpPr>
            <a:spLocks noGrp="1"/>
          </p:cNvSpPr>
          <p:nvPr>
            <p:ph type="body" sz="quarter" idx="27"/>
          </p:nvPr>
        </p:nvSpPr>
        <p:spPr/>
        <p:txBody>
          <a:bodyPr/>
          <a:lstStyle/>
          <a:p>
            <a:r>
              <a:rPr lang="en-US"/>
              <a:t>03</a:t>
            </a:r>
          </a:p>
        </p:txBody>
      </p:sp>
      <p:sp>
        <p:nvSpPr>
          <p:cNvPr id="12" name="Text Placeholder 11">
            <a:extLst>
              <a:ext uri="{FF2B5EF4-FFF2-40B4-BE49-F238E27FC236}">
                <a16:creationId xmlns:a16="http://schemas.microsoft.com/office/drawing/2014/main" id="{1FABC635-95CE-B20B-EF74-A66869D97FE4}"/>
              </a:ext>
            </a:extLst>
          </p:cNvPr>
          <p:cNvSpPr>
            <a:spLocks noGrp="1"/>
          </p:cNvSpPr>
          <p:nvPr>
            <p:ph type="body" sz="quarter" idx="28"/>
          </p:nvPr>
        </p:nvSpPr>
        <p:spPr/>
        <p:txBody>
          <a:bodyPr/>
          <a:lstStyle/>
          <a:p>
            <a:r>
              <a:rPr lang="en-US"/>
              <a:t>The world's top organizations are powered by .NET and trust Microsoft to make .NET the best choice in the industry for their mission critical software.</a:t>
            </a:r>
          </a:p>
        </p:txBody>
      </p:sp>
      <p:sp>
        <p:nvSpPr>
          <p:cNvPr id="13" name="Text Placeholder 12">
            <a:extLst>
              <a:ext uri="{FF2B5EF4-FFF2-40B4-BE49-F238E27FC236}">
                <a16:creationId xmlns:a16="http://schemas.microsoft.com/office/drawing/2014/main" id="{5C11A2D0-32C7-07EB-1FFC-2BF7507EDC8C}"/>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B3AA385D-35CF-0FDE-8200-1963FEDF8F7B}"/>
              </a:ext>
            </a:extLst>
          </p:cNvPr>
          <p:cNvSpPr>
            <a:spLocks noGrp="1"/>
          </p:cNvSpPr>
          <p:nvPr>
            <p:ph type="body" sz="quarter" idx="30"/>
          </p:nvPr>
        </p:nvSpPr>
        <p:spPr/>
        <p:txBody>
          <a:bodyPr/>
          <a:lstStyle/>
          <a:p>
            <a:r>
              <a:rPr lang="en-US"/>
              <a:t>04</a:t>
            </a:r>
          </a:p>
        </p:txBody>
      </p:sp>
      <p:sp>
        <p:nvSpPr>
          <p:cNvPr id="15" name="Text Placeholder 14">
            <a:extLst>
              <a:ext uri="{FF2B5EF4-FFF2-40B4-BE49-F238E27FC236}">
                <a16:creationId xmlns:a16="http://schemas.microsoft.com/office/drawing/2014/main" id="{C04A3031-4BF4-2324-0A51-ECB0C82319F0}"/>
              </a:ext>
            </a:extLst>
          </p:cNvPr>
          <p:cNvSpPr>
            <a:spLocks noGrp="1"/>
          </p:cNvSpPr>
          <p:nvPr>
            <p:ph type="body" sz="quarter" idx="31"/>
          </p:nvPr>
        </p:nvSpPr>
        <p:spPr/>
        <p:txBody>
          <a:bodyPr/>
          <a:lstStyle/>
          <a:p>
            <a:r>
              <a:rPr lang="en-US"/>
              <a:t>The world's top organizations are powered by .NET and trust Microsoft to make .NET the best choice in the industry for their mission critical software.</a:t>
            </a:r>
          </a:p>
        </p:txBody>
      </p:sp>
      <p:sp>
        <p:nvSpPr>
          <p:cNvPr id="16" name="Text Placeholder 15">
            <a:extLst>
              <a:ext uri="{FF2B5EF4-FFF2-40B4-BE49-F238E27FC236}">
                <a16:creationId xmlns:a16="http://schemas.microsoft.com/office/drawing/2014/main" id="{EAB429D2-25B0-CCBD-7E32-5EB8CD0BBC38}"/>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ACDBDD0E-F330-9C65-5421-58987B4563C6}"/>
              </a:ext>
            </a:extLst>
          </p:cNvPr>
          <p:cNvSpPr>
            <a:spLocks noGrp="1"/>
          </p:cNvSpPr>
          <p:nvPr>
            <p:ph type="body" sz="quarter" idx="33"/>
          </p:nvPr>
        </p:nvSpPr>
        <p:spPr/>
        <p:txBody>
          <a:bodyPr/>
          <a:lstStyle/>
          <a:p>
            <a:r>
              <a:rPr lang="en-US"/>
              <a:t>05</a:t>
            </a:r>
          </a:p>
        </p:txBody>
      </p:sp>
      <p:sp>
        <p:nvSpPr>
          <p:cNvPr id="18" name="Text Placeholder 17">
            <a:extLst>
              <a:ext uri="{FF2B5EF4-FFF2-40B4-BE49-F238E27FC236}">
                <a16:creationId xmlns:a16="http://schemas.microsoft.com/office/drawing/2014/main" id="{CF15FE0A-E2F4-B92B-3A8A-B9D31942216E}"/>
              </a:ext>
            </a:extLst>
          </p:cNvPr>
          <p:cNvSpPr>
            <a:spLocks noGrp="1"/>
          </p:cNvSpPr>
          <p:nvPr>
            <p:ph type="body" sz="quarter" idx="34"/>
          </p:nvPr>
        </p:nvSpPr>
        <p:spPr/>
        <p:txBody>
          <a:bodyPr/>
          <a:lstStyle/>
          <a:p>
            <a:r>
              <a:rPr lang="en-US"/>
              <a:t>The world's top organizations are powered by .NET and trust Microsoft to make .NET the best choice in the industry for their mission critical software.</a:t>
            </a:r>
          </a:p>
        </p:txBody>
      </p:sp>
      <p:sp>
        <p:nvSpPr>
          <p:cNvPr id="19" name="Text Placeholder 18">
            <a:extLst>
              <a:ext uri="{FF2B5EF4-FFF2-40B4-BE49-F238E27FC236}">
                <a16:creationId xmlns:a16="http://schemas.microsoft.com/office/drawing/2014/main" id="{37A8581C-51F6-592C-AB64-83E008546CC7}"/>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F34A606A-4E70-97B6-1E98-516887689C10}"/>
              </a:ext>
            </a:extLst>
          </p:cNvPr>
          <p:cNvSpPr>
            <a:spLocks noGrp="1"/>
          </p:cNvSpPr>
          <p:nvPr>
            <p:ph type="body" sz="quarter" idx="36"/>
          </p:nvPr>
        </p:nvSpPr>
        <p:spPr/>
        <p:txBody>
          <a:bodyPr/>
          <a:lstStyle/>
          <a:p>
            <a:r>
              <a:rPr lang="en-US"/>
              <a:t>06</a:t>
            </a:r>
          </a:p>
        </p:txBody>
      </p:sp>
      <p:sp>
        <p:nvSpPr>
          <p:cNvPr id="21" name="Text Placeholder 20">
            <a:extLst>
              <a:ext uri="{FF2B5EF4-FFF2-40B4-BE49-F238E27FC236}">
                <a16:creationId xmlns:a16="http://schemas.microsoft.com/office/drawing/2014/main" id="{1353180F-E74F-1423-8937-95C37A68E9E3}"/>
              </a:ext>
            </a:extLst>
          </p:cNvPr>
          <p:cNvSpPr>
            <a:spLocks noGrp="1"/>
          </p:cNvSpPr>
          <p:nvPr>
            <p:ph type="body" sz="quarter" idx="37"/>
          </p:nvPr>
        </p:nvSpPr>
        <p:spPr/>
        <p:txBody>
          <a:bodyPr/>
          <a:lstStyle/>
          <a:p>
            <a:r>
              <a:rPr lang="en-US"/>
              <a:t>The world's top organizations are powered by .NET and trust Microsoft to make .NET the best choice in the industry for their mission critical software.</a:t>
            </a:r>
          </a:p>
        </p:txBody>
      </p:sp>
    </p:spTree>
    <p:extLst>
      <p:ext uri="{BB962C8B-B14F-4D97-AF65-F5344CB8AC3E}">
        <p14:creationId xmlns:p14="http://schemas.microsoft.com/office/powerpoint/2010/main" val="290980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B75C5-6AB0-13C5-1838-7B10C6FB909A}"/>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94C55D1C-D7D6-2A90-4DD2-97F719FCC4A2}"/>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5" name="Chart Placeholder 4">
            <a:extLst>
              <a:ext uri="{FF2B5EF4-FFF2-40B4-BE49-F238E27FC236}">
                <a16:creationId xmlns:a16="http://schemas.microsoft.com/office/drawing/2014/main" id="{5DB4C54E-7D3D-E581-94EB-14858BE0DBA9}"/>
              </a:ext>
            </a:extLst>
          </p:cNvPr>
          <p:cNvGraphicFramePr>
            <a:graphicFrameLocks noGrp="1"/>
          </p:cNvGraphicFramePr>
          <p:nvPr>
            <p:ph type="chart" sz="quarter" idx="12"/>
            <p:extLst>
              <p:ext uri="{D42A27DB-BD31-4B8C-83A1-F6EECF244321}">
                <p14:modId xmlns:p14="http://schemas.microsoft.com/office/powerpoint/2010/main" val="1459749428"/>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8620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45431-3A1C-EC75-FAA7-B57BDC097A93}"/>
              </a:ext>
            </a:extLst>
          </p:cNvPr>
          <p:cNvSpPr>
            <a:spLocks noGrp="1"/>
          </p:cNvSpPr>
          <p:nvPr>
            <p:ph type="body" sz="quarter" idx="10"/>
          </p:nvPr>
        </p:nvSpPr>
        <p:spPr>
          <a:xfrm>
            <a:off x="1113657" y="5018767"/>
            <a:ext cx="7671527"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126D0768-FE0C-E580-8725-C1F3B2D8538F}"/>
              </a:ext>
            </a:extLst>
          </p:cNvPr>
          <p:cNvSpPr>
            <a:spLocks noGrp="1"/>
          </p:cNvSpPr>
          <p:nvPr>
            <p:ph type="body" sz="quarter" idx="11"/>
          </p:nvPr>
        </p:nvSpPr>
        <p:spPr/>
        <p:txBody>
          <a:bodyPr/>
          <a:lstStyle/>
          <a:p>
            <a:r>
              <a:rPr lang="en-US">
                <a:solidFill>
                  <a:schemeClr val="bg2">
                    <a:lumMod val="75000"/>
                  </a:schemeClr>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5E32C5A0-F091-C31C-F17A-9E87D0765B54}"/>
              </a:ext>
            </a:extLst>
          </p:cNvPr>
          <p:cNvSpPr>
            <a:spLocks noGrp="1"/>
          </p:cNvSpPr>
          <p:nvPr>
            <p:ph type="body" sz="quarter" idx="27"/>
          </p:nvPr>
        </p:nvSpPr>
        <p:spPr/>
        <p:txBody>
          <a:bodyPr/>
          <a:lstStyle/>
          <a:p>
            <a:r>
              <a:rPr lang="en-US">
                <a:solidFill>
                  <a:schemeClr val="bg2">
                    <a:lumMod val="75000"/>
                  </a:schemeClr>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0B41476-45B0-4FCB-510F-93756485A221}"/>
              </a:ext>
            </a:extLst>
          </p:cNvPr>
          <p:cNvSpPr>
            <a:spLocks noGrp="1"/>
          </p:cNvSpPr>
          <p:nvPr>
            <p:ph type="pic" sz="quarter" idx="28"/>
          </p:nvPr>
        </p:nvSpPr>
        <p:spPr/>
        <p:txBody>
          <a:bodyPr/>
          <a:lstStyle/>
          <a:p>
            <a:endParaRPr lang="en-US"/>
          </a:p>
        </p:txBody>
      </p:sp>
      <p:sp>
        <p:nvSpPr>
          <p:cNvPr id="6" name="Rounded Rectangle 5">
            <a:extLst>
              <a:ext uri="{FF2B5EF4-FFF2-40B4-BE49-F238E27FC236}">
                <a16:creationId xmlns:a16="http://schemas.microsoft.com/office/drawing/2014/main" id="{2FAC7DD3-6FFE-8931-C685-91F703B5BD0B}"/>
              </a:ext>
            </a:extLst>
          </p:cNvPr>
          <p:cNvSpPr/>
          <p:nvPr/>
        </p:nvSpPr>
        <p:spPr>
          <a:xfrm>
            <a:off x="1143143" y="4062213"/>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Public Preview</a:t>
            </a:r>
          </a:p>
        </p:txBody>
      </p:sp>
    </p:spTree>
    <p:extLst>
      <p:ext uri="{BB962C8B-B14F-4D97-AF65-F5344CB8AC3E}">
        <p14:creationId xmlns:p14="http://schemas.microsoft.com/office/powerpoint/2010/main" val="301745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AC337-EB9C-D042-500B-8FB1923747AD}"/>
              </a:ext>
            </a:extLst>
          </p:cNvPr>
          <p:cNvSpPr>
            <a:spLocks noGrp="1"/>
          </p:cNvSpPr>
          <p:nvPr>
            <p:ph type="body" sz="quarter" idx="13"/>
          </p:nvPr>
        </p:nvSpPr>
        <p:spPr/>
        <p:txBody>
          <a:bodyPr/>
          <a:lstStyle/>
          <a:p>
            <a:r>
              <a:rPr lang="en-US">
                <a:solidFill>
                  <a:schemeClr val="bg1"/>
                </a:solidFill>
              </a:rPr>
              <a:t>PowerPoint best practices</a:t>
            </a:r>
          </a:p>
          <a:p>
            <a:endParaRPr lang="en-US"/>
          </a:p>
          <a:p>
            <a:endParaRPr lang="en-US"/>
          </a:p>
        </p:txBody>
      </p:sp>
      <p:sp>
        <p:nvSpPr>
          <p:cNvPr id="3" name="Text Placeholder 2">
            <a:extLst>
              <a:ext uri="{FF2B5EF4-FFF2-40B4-BE49-F238E27FC236}">
                <a16:creationId xmlns:a16="http://schemas.microsoft.com/office/drawing/2014/main" id="{646C2857-4CA7-DF6E-E69D-5D1024791CA3}"/>
              </a:ext>
            </a:extLst>
          </p:cNvPr>
          <p:cNvSpPr>
            <a:spLocks noGrp="1"/>
          </p:cNvSpPr>
          <p:nvPr>
            <p:ph type="body" sz="quarter" idx="15"/>
          </p:nvPr>
        </p:nvSpPr>
        <p:spPr>
          <a:xfrm>
            <a:off x="1083508" y="1659835"/>
            <a:ext cx="9206385" cy="635000"/>
          </a:xfrm>
        </p:spPr>
        <p:txBody>
          <a:bodyPr lIns="91440" tIns="45720" rIns="91440" bIns="45720" anchor="t"/>
          <a:lstStyle/>
          <a:p>
            <a:r>
              <a:rPr lang="en-US">
                <a:solidFill>
                  <a:schemeClr val="bg2"/>
                </a:solidFill>
                <a:ea typeface="Segoe UI Variable Display Semibold"/>
              </a:rPr>
              <a:t>Let's create your ideal presentation</a:t>
            </a:r>
          </a:p>
          <a:p>
            <a:endParaRPr lang="en-US"/>
          </a:p>
          <a:p>
            <a:endParaRPr lang="en-US"/>
          </a:p>
        </p:txBody>
      </p:sp>
      <p:sp>
        <p:nvSpPr>
          <p:cNvPr id="4" name="Text Placeholder 3">
            <a:extLst>
              <a:ext uri="{FF2B5EF4-FFF2-40B4-BE49-F238E27FC236}">
                <a16:creationId xmlns:a16="http://schemas.microsoft.com/office/drawing/2014/main" id="{73767FF1-606C-C062-C66B-CF85E5DAAB7A}"/>
              </a:ext>
            </a:extLst>
          </p:cNvPr>
          <p:cNvSpPr>
            <a:spLocks noGrp="1"/>
          </p:cNvSpPr>
          <p:nvPr>
            <p:ph type="body" sz="quarter" idx="16"/>
          </p:nvPr>
        </p:nvSpPr>
        <p:spPr>
          <a:xfrm>
            <a:off x="1508863" y="3916332"/>
            <a:ext cx="3455024" cy="439738"/>
          </a:xfrm>
        </p:spPr>
        <p:txBody>
          <a:bodyPr/>
          <a:lstStyle/>
          <a:p>
            <a:r>
              <a:rPr lang="en-US"/>
              <a:t>Keep it clean</a:t>
            </a:r>
          </a:p>
          <a:p>
            <a:endParaRPr lang="en-US"/>
          </a:p>
          <a:p>
            <a:endParaRPr lang="en-US"/>
          </a:p>
        </p:txBody>
      </p:sp>
      <p:sp>
        <p:nvSpPr>
          <p:cNvPr id="5" name="Text Placeholder 4">
            <a:extLst>
              <a:ext uri="{FF2B5EF4-FFF2-40B4-BE49-F238E27FC236}">
                <a16:creationId xmlns:a16="http://schemas.microsoft.com/office/drawing/2014/main" id="{C508DC42-4CE2-351F-76A6-9E2E09EDAC6A}"/>
              </a:ext>
            </a:extLst>
          </p:cNvPr>
          <p:cNvSpPr>
            <a:spLocks noGrp="1"/>
          </p:cNvSpPr>
          <p:nvPr>
            <p:ph type="body" sz="quarter" idx="17"/>
          </p:nvPr>
        </p:nvSpPr>
        <p:spPr>
          <a:xfrm>
            <a:off x="1508862" y="4411209"/>
            <a:ext cx="3585651" cy="1801178"/>
          </a:xfrm>
        </p:spPr>
        <p:txBody>
          <a:bodyPr lIns="91440" tIns="45720" rIns="91440" bIns="45720" anchor="t"/>
          <a:lstStyle/>
          <a:p>
            <a:r>
              <a:rPr lang="en-US">
                <a:latin typeface="Aptos" panose="020B0004020202020204" pitchFamily="34" charset="0"/>
              </a:rPr>
              <a:t>Use minimal text. Attention span is short. Aim for clarity and quick understanding. </a:t>
            </a:r>
          </a:p>
        </p:txBody>
      </p:sp>
      <p:sp>
        <p:nvSpPr>
          <p:cNvPr id="6" name="Text Placeholder 5">
            <a:extLst>
              <a:ext uri="{FF2B5EF4-FFF2-40B4-BE49-F238E27FC236}">
                <a16:creationId xmlns:a16="http://schemas.microsoft.com/office/drawing/2014/main" id="{77AF61EC-2A47-0CD7-79ED-45989BFCAE99}"/>
              </a:ext>
            </a:extLst>
          </p:cNvPr>
          <p:cNvSpPr>
            <a:spLocks noGrp="1"/>
          </p:cNvSpPr>
          <p:nvPr>
            <p:ph type="body" sz="quarter" idx="18"/>
          </p:nvPr>
        </p:nvSpPr>
        <p:spPr>
          <a:xfrm>
            <a:off x="5996971" y="3916332"/>
            <a:ext cx="3884966" cy="439738"/>
          </a:xfrm>
        </p:spPr>
        <p:txBody>
          <a:bodyPr/>
          <a:lstStyle/>
          <a:p>
            <a:r>
              <a:rPr lang="en-US"/>
              <a:t>Use consistent formatting</a:t>
            </a:r>
          </a:p>
          <a:p>
            <a:endParaRPr lang="en-US"/>
          </a:p>
          <a:p>
            <a:endParaRPr lang="en-US"/>
          </a:p>
        </p:txBody>
      </p:sp>
      <p:sp>
        <p:nvSpPr>
          <p:cNvPr id="7" name="Text Placeholder 6">
            <a:extLst>
              <a:ext uri="{FF2B5EF4-FFF2-40B4-BE49-F238E27FC236}">
                <a16:creationId xmlns:a16="http://schemas.microsoft.com/office/drawing/2014/main" id="{CB95EF17-59D6-6062-7A04-A55193841BB9}"/>
              </a:ext>
            </a:extLst>
          </p:cNvPr>
          <p:cNvSpPr>
            <a:spLocks noGrp="1"/>
          </p:cNvSpPr>
          <p:nvPr>
            <p:ph type="body" sz="quarter" idx="19"/>
          </p:nvPr>
        </p:nvSpPr>
        <p:spPr>
          <a:xfrm>
            <a:off x="5996971" y="4411209"/>
            <a:ext cx="3518818" cy="1318858"/>
          </a:xfrm>
        </p:spPr>
        <p:txBody>
          <a:bodyPr/>
          <a:lstStyle/>
          <a:p>
            <a:r>
              <a:rPr lang="en-US">
                <a:latin typeface="Aptos" panose="020B0004020202020204" pitchFamily="34" charset="0"/>
              </a:rPr>
              <a:t>Stick to the template’s fonts, colors, and layout for a polished look.</a:t>
            </a:r>
          </a:p>
          <a:p>
            <a:endParaRPr lang="en-US">
              <a:latin typeface="Aptos" panose="020B0004020202020204" pitchFamily="34" charset="0"/>
            </a:endParaRPr>
          </a:p>
          <a:p>
            <a:endParaRPr lang="en-US">
              <a:latin typeface="Aptos" panose="020B0004020202020204" pitchFamily="34" charset="0"/>
            </a:endParaRPr>
          </a:p>
        </p:txBody>
      </p:sp>
      <p:sp>
        <p:nvSpPr>
          <p:cNvPr id="8" name="Text Placeholder 7">
            <a:extLst>
              <a:ext uri="{FF2B5EF4-FFF2-40B4-BE49-F238E27FC236}">
                <a16:creationId xmlns:a16="http://schemas.microsoft.com/office/drawing/2014/main" id="{BC6227C9-C261-5F94-7BFA-F8DC25EBBEB2}"/>
              </a:ext>
            </a:extLst>
          </p:cNvPr>
          <p:cNvSpPr>
            <a:spLocks noGrp="1"/>
          </p:cNvSpPr>
          <p:nvPr>
            <p:ph type="body" sz="quarter" idx="20"/>
          </p:nvPr>
        </p:nvSpPr>
        <p:spPr>
          <a:xfrm>
            <a:off x="5996971" y="6910741"/>
            <a:ext cx="3518818" cy="439738"/>
          </a:xfrm>
        </p:spPr>
        <p:txBody>
          <a:bodyPr lIns="91440" tIns="45720" rIns="91440" bIns="45720" anchor="t"/>
          <a:lstStyle/>
          <a:p>
            <a:r>
              <a:rPr lang="en-US"/>
              <a:t>Show, don't tell</a:t>
            </a:r>
          </a:p>
          <a:p>
            <a:endParaRPr lang="en-US"/>
          </a:p>
          <a:p>
            <a:endParaRPr lang="en-US"/>
          </a:p>
        </p:txBody>
      </p:sp>
      <p:sp>
        <p:nvSpPr>
          <p:cNvPr id="9" name="Text Placeholder 8">
            <a:extLst>
              <a:ext uri="{FF2B5EF4-FFF2-40B4-BE49-F238E27FC236}">
                <a16:creationId xmlns:a16="http://schemas.microsoft.com/office/drawing/2014/main" id="{156C9180-AB01-C338-5280-9219E6245439}"/>
              </a:ext>
            </a:extLst>
          </p:cNvPr>
          <p:cNvSpPr>
            <a:spLocks noGrp="1"/>
          </p:cNvSpPr>
          <p:nvPr>
            <p:ph type="body" sz="quarter" idx="21"/>
          </p:nvPr>
        </p:nvSpPr>
        <p:spPr>
          <a:xfrm>
            <a:off x="5996971" y="7405618"/>
            <a:ext cx="3518818" cy="1318858"/>
          </a:xfrm>
        </p:spPr>
        <p:txBody>
          <a:bodyPr lIns="91440" tIns="45720" rIns="91440" bIns="45720" anchor="t"/>
          <a:lstStyle/>
          <a:p>
            <a:r>
              <a:rPr lang="en-US">
                <a:latin typeface="Aptos" panose="020B0004020202020204" pitchFamily="34" charset="0"/>
              </a:rPr>
              <a:t>Use visuals like icons, charts, and images to illustrate your message. </a:t>
            </a:r>
          </a:p>
        </p:txBody>
      </p:sp>
      <p:sp>
        <p:nvSpPr>
          <p:cNvPr id="10" name="Text Placeholder 9">
            <a:extLst>
              <a:ext uri="{FF2B5EF4-FFF2-40B4-BE49-F238E27FC236}">
                <a16:creationId xmlns:a16="http://schemas.microsoft.com/office/drawing/2014/main" id="{7C3851F6-23FB-FD37-02E8-CBFD8E3910BD}"/>
              </a:ext>
            </a:extLst>
          </p:cNvPr>
          <p:cNvSpPr>
            <a:spLocks noGrp="1"/>
          </p:cNvSpPr>
          <p:nvPr>
            <p:ph type="body" sz="quarter" idx="22"/>
          </p:nvPr>
        </p:nvSpPr>
        <p:spPr>
          <a:xfrm>
            <a:off x="10418246" y="3916332"/>
            <a:ext cx="3518818" cy="439738"/>
          </a:xfrm>
        </p:spPr>
        <p:txBody>
          <a:bodyPr lIns="91440" tIns="45720" rIns="91440" bIns="45720" anchor="t"/>
          <a:lstStyle/>
          <a:p>
            <a:r>
              <a:rPr lang="en-US"/>
              <a:t>Less is more</a:t>
            </a:r>
          </a:p>
          <a:p>
            <a:endParaRPr lang="en-US"/>
          </a:p>
        </p:txBody>
      </p:sp>
      <p:sp>
        <p:nvSpPr>
          <p:cNvPr id="11" name="Text Placeholder 10">
            <a:extLst>
              <a:ext uri="{FF2B5EF4-FFF2-40B4-BE49-F238E27FC236}">
                <a16:creationId xmlns:a16="http://schemas.microsoft.com/office/drawing/2014/main" id="{6CCF16C7-6859-2C21-CECD-3CCD7E82D78B}"/>
              </a:ext>
            </a:extLst>
          </p:cNvPr>
          <p:cNvSpPr>
            <a:spLocks noGrp="1"/>
          </p:cNvSpPr>
          <p:nvPr>
            <p:ph type="body" sz="quarter" idx="23"/>
          </p:nvPr>
        </p:nvSpPr>
        <p:spPr>
          <a:xfrm>
            <a:off x="10418246" y="4411208"/>
            <a:ext cx="3518818" cy="1801179"/>
          </a:xfrm>
        </p:spPr>
        <p:txBody>
          <a:bodyPr lIns="91440" tIns="45720" rIns="91440" bIns="45720" anchor="t"/>
          <a:lstStyle/>
          <a:p>
            <a:r>
              <a:rPr lang="en-US">
                <a:latin typeface="Aptos" panose="020B0004020202020204" pitchFamily="34" charset="0"/>
              </a:rPr>
              <a:t>Focus each slide on a single key point. You can always expand more with additional slides.</a:t>
            </a:r>
          </a:p>
        </p:txBody>
      </p:sp>
      <p:sp>
        <p:nvSpPr>
          <p:cNvPr id="12" name="Text Placeholder 11">
            <a:extLst>
              <a:ext uri="{FF2B5EF4-FFF2-40B4-BE49-F238E27FC236}">
                <a16:creationId xmlns:a16="http://schemas.microsoft.com/office/drawing/2014/main" id="{C4F10819-B706-54C7-D2C0-2FD72CABC76B}"/>
              </a:ext>
            </a:extLst>
          </p:cNvPr>
          <p:cNvSpPr>
            <a:spLocks noGrp="1"/>
          </p:cNvSpPr>
          <p:nvPr>
            <p:ph type="body" sz="quarter" idx="24"/>
          </p:nvPr>
        </p:nvSpPr>
        <p:spPr>
          <a:xfrm>
            <a:off x="14909859" y="3916332"/>
            <a:ext cx="3518818" cy="439738"/>
          </a:xfrm>
        </p:spPr>
        <p:txBody>
          <a:bodyPr/>
          <a:lstStyle/>
          <a:p>
            <a:r>
              <a:rPr lang="en-US"/>
              <a:t>Speak to your slides</a:t>
            </a:r>
          </a:p>
          <a:p>
            <a:endParaRPr lang="en-US"/>
          </a:p>
          <a:p>
            <a:endParaRPr lang="en-US"/>
          </a:p>
        </p:txBody>
      </p:sp>
      <p:sp>
        <p:nvSpPr>
          <p:cNvPr id="13" name="Text Placeholder 12">
            <a:extLst>
              <a:ext uri="{FF2B5EF4-FFF2-40B4-BE49-F238E27FC236}">
                <a16:creationId xmlns:a16="http://schemas.microsoft.com/office/drawing/2014/main" id="{0A19BB39-4BF3-EED3-4581-6FD60547454F}"/>
              </a:ext>
            </a:extLst>
          </p:cNvPr>
          <p:cNvSpPr>
            <a:spLocks noGrp="1"/>
          </p:cNvSpPr>
          <p:nvPr>
            <p:ph type="body" sz="quarter" idx="25"/>
          </p:nvPr>
        </p:nvSpPr>
        <p:spPr>
          <a:xfrm>
            <a:off x="14909859" y="4411208"/>
            <a:ext cx="3634814" cy="916897"/>
          </a:xfrm>
        </p:spPr>
        <p:txBody>
          <a:bodyPr lIns="91440" tIns="45720" rIns="91440" bIns="45720" anchor="t"/>
          <a:lstStyle/>
          <a:p>
            <a:r>
              <a:rPr lang="en-US">
                <a:latin typeface="Aptos" panose="020B0004020202020204" pitchFamily="34" charset="0"/>
              </a:rPr>
              <a:t>Use slides as a supportive visual aid, not a transcript.</a:t>
            </a:r>
          </a:p>
          <a:p>
            <a:endParaRPr lang="en-US">
              <a:latin typeface="Aptos" panose="020B0004020202020204" pitchFamily="34" charset="0"/>
            </a:endParaRPr>
          </a:p>
        </p:txBody>
      </p:sp>
      <p:sp>
        <p:nvSpPr>
          <p:cNvPr id="14" name="Text Placeholder 13">
            <a:extLst>
              <a:ext uri="{FF2B5EF4-FFF2-40B4-BE49-F238E27FC236}">
                <a16:creationId xmlns:a16="http://schemas.microsoft.com/office/drawing/2014/main" id="{6D4F9320-17B4-3FE8-4615-03408396BBF4}"/>
              </a:ext>
            </a:extLst>
          </p:cNvPr>
          <p:cNvSpPr>
            <a:spLocks noGrp="1"/>
          </p:cNvSpPr>
          <p:nvPr>
            <p:ph type="body" sz="quarter" idx="26"/>
          </p:nvPr>
        </p:nvSpPr>
        <p:spPr>
          <a:xfrm>
            <a:off x="19381376" y="3916332"/>
            <a:ext cx="3267609" cy="439738"/>
          </a:xfrm>
        </p:spPr>
        <p:txBody>
          <a:bodyPr lIns="91440" tIns="45720" rIns="91440" bIns="45720" anchor="t"/>
          <a:lstStyle/>
          <a:p>
            <a:r>
              <a:rPr lang="en-US"/>
              <a:t>Align the content on your slide evenly</a:t>
            </a:r>
          </a:p>
          <a:p>
            <a:endParaRPr lang="en-US"/>
          </a:p>
          <a:p>
            <a:endParaRPr lang="en-US"/>
          </a:p>
        </p:txBody>
      </p:sp>
      <p:sp>
        <p:nvSpPr>
          <p:cNvPr id="15" name="Text Placeholder 14">
            <a:extLst>
              <a:ext uri="{FF2B5EF4-FFF2-40B4-BE49-F238E27FC236}">
                <a16:creationId xmlns:a16="http://schemas.microsoft.com/office/drawing/2014/main" id="{386F8278-AB2B-7155-85B6-E8484D1D2C3D}"/>
              </a:ext>
            </a:extLst>
          </p:cNvPr>
          <p:cNvSpPr>
            <a:spLocks noGrp="1"/>
          </p:cNvSpPr>
          <p:nvPr>
            <p:ph type="body" sz="quarter" idx="27"/>
          </p:nvPr>
        </p:nvSpPr>
        <p:spPr>
          <a:xfrm>
            <a:off x="19381376" y="4770187"/>
            <a:ext cx="3518818" cy="2404336"/>
          </a:xfrm>
        </p:spPr>
        <p:txBody>
          <a:bodyPr lIns="91440" tIns="45720" rIns="91440" bIns="45720" anchor="t"/>
          <a:lstStyle/>
          <a:p>
            <a:r>
              <a:rPr lang="en-US">
                <a:latin typeface="Aptos" panose="020B0004020202020204" pitchFamily="34" charset="0"/>
              </a:rPr>
              <a:t>Align text and visuals  neatly for a professional look. </a:t>
            </a:r>
          </a:p>
          <a:p>
            <a:endParaRPr lang="en-US">
              <a:latin typeface="Aptos" panose="020B0004020202020204" pitchFamily="34" charset="0"/>
            </a:endParaRPr>
          </a:p>
          <a:p>
            <a:r>
              <a:rPr lang="en-US">
                <a:latin typeface="Aptos" panose="020B0004020202020204" pitchFamily="34" charset="0"/>
              </a:rPr>
              <a:t>Tip: You can use the reference grid!</a:t>
            </a:r>
          </a:p>
          <a:p>
            <a:endParaRPr lang="en-US">
              <a:latin typeface="Aptos" panose="020B0004020202020204" pitchFamily="34" charset="0"/>
            </a:endParaRP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88F9FDB8-AD9A-526F-30CC-05BB7561D8B6}"/>
              </a:ext>
            </a:extLst>
          </p:cNvPr>
          <p:cNvSpPr>
            <a:spLocks noGrp="1"/>
          </p:cNvSpPr>
          <p:nvPr>
            <p:ph type="body" sz="quarter" idx="28"/>
          </p:nvPr>
        </p:nvSpPr>
        <p:spPr>
          <a:xfrm>
            <a:off x="14909859" y="6910741"/>
            <a:ext cx="3518818" cy="439738"/>
          </a:xfrm>
        </p:spPr>
        <p:txBody>
          <a:bodyPr/>
          <a:lstStyle/>
          <a:p>
            <a:r>
              <a:rPr lang="en-US"/>
              <a:t>Use white space wisely</a:t>
            </a:r>
          </a:p>
          <a:p>
            <a:endParaRPr lang="en-US"/>
          </a:p>
          <a:p>
            <a:endParaRPr lang="en-US"/>
          </a:p>
        </p:txBody>
      </p:sp>
      <p:sp>
        <p:nvSpPr>
          <p:cNvPr id="17" name="Text Placeholder 16">
            <a:extLst>
              <a:ext uri="{FF2B5EF4-FFF2-40B4-BE49-F238E27FC236}">
                <a16:creationId xmlns:a16="http://schemas.microsoft.com/office/drawing/2014/main" id="{314ED847-8B5F-B085-962C-1E8DB983C369}"/>
              </a:ext>
            </a:extLst>
          </p:cNvPr>
          <p:cNvSpPr>
            <a:spLocks noGrp="1"/>
          </p:cNvSpPr>
          <p:nvPr>
            <p:ph type="body" sz="quarter" idx="29"/>
          </p:nvPr>
        </p:nvSpPr>
        <p:spPr>
          <a:xfrm>
            <a:off x="14909858" y="7405618"/>
            <a:ext cx="3634815" cy="1318858"/>
          </a:xfrm>
        </p:spPr>
        <p:txBody>
          <a:bodyPr/>
          <a:lstStyle/>
          <a:p>
            <a:r>
              <a:rPr lang="en-US">
                <a:latin typeface="Aptos" panose="020B0004020202020204" pitchFamily="34" charset="0"/>
              </a:rPr>
              <a:t>Let your content breathe by leaving some space around elements.</a:t>
            </a:r>
          </a:p>
          <a:p>
            <a:endParaRPr lang="en-US">
              <a:latin typeface="Aptos" panose="020B0004020202020204" pitchFamily="34" charset="0"/>
            </a:endParaRPr>
          </a:p>
          <a:p>
            <a:endParaRPr lang="en-US">
              <a:latin typeface="Aptos" panose="020B0004020202020204" pitchFamily="34" charset="0"/>
            </a:endParaRPr>
          </a:p>
        </p:txBody>
      </p:sp>
      <p:sp>
        <p:nvSpPr>
          <p:cNvPr id="18" name="Text Placeholder 17">
            <a:extLst>
              <a:ext uri="{FF2B5EF4-FFF2-40B4-BE49-F238E27FC236}">
                <a16:creationId xmlns:a16="http://schemas.microsoft.com/office/drawing/2014/main" id="{06AEC6B4-6811-76D9-8341-5E46B7F5F232}"/>
              </a:ext>
            </a:extLst>
          </p:cNvPr>
          <p:cNvSpPr>
            <a:spLocks noGrp="1"/>
          </p:cNvSpPr>
          <p:nvPr>
            <p:ph type="body" sz="quarter" idx="30"/>
          </p:nvPr>
        </p:nvSpPr>
        <p:spPr>
          <a:xfrm>
            <a:off x="1508863" y="9995585"/>
            <a:ext cx="3455024" cy="439738"/>
          </a:xfrm>
        </p:spPr>
        <p:txBody>
          <a:bodyPr/>
          <a:lstStyle/>
          <a:p>
            <a:r>
              <a:rPr lang="en-US"/>
              <a:t>One .NET</a:t>
            </a:r>
          </a:p>
          <a:p>
            <a:endParaRPr lang="en-US"/>
          </a:p>
          <a:p>
            <a:endParaRPr lang="en-US"/>
          </a:p>
        </p:txBody>
      </p:sp>
      <p:sp>
        <p:nvSpPr>
          <p:cNvPr id="19" name="Text Placeholder 18">
            <a:extLst>
              <a:ext uri="{FF2B5EF4-FFF2-40B4-BE49-F238E27FC236}">
                <a16:creationId xmlns:a16="http://schemas.microsoft.com/office/drawing/2014/main" id="{F01544B2-F7FD-5028-8651-4816AFD7C1E9}"/>
              </a:ext>
            </a:extLst>
          </p:cNvPr>
          <p:cNvSpPr>
            <a:spLocks noGrp="1"/>
          </p:cNvSpPr>
          <p:nvPr>
            <p:ph type="body" sz="quarter" idx="31"/>
          </p:nvPr>
        </p:nvSpPr>
        <p:spPr>
          <a:xfrm>
            <a:off x="1508862" y="10490462"/>
            <a:ext cx="9915351" cy="1318858"/>
          </a:xfrm>
        </p:spPr>
        <p:txBody>
          <a:bodyPr/>
          <a:lstStyle/>
          <a:p>
            <a:r>
              <a:rPr lang="en-US">
                <a:latin typeface="Aptos" panose="020B0004020202020204" pitchFamily="34" charset="0"/>
              </a:rPr>
              <a:t>We are part of the One .NET ecosystem. Poppins is our font. All text is in sentence case.</a:t>
            </a:r>
          </a:p>
          <a:p>
            <a:endParaRPr lang="en-US">
              <a:latin typeface="Aptos" panose="020B0004020202020204" pitchFamily="34" charset="0"/>
            </a:endParaRPr>
          </a:p>
          <a:p>
            <a:endParaRPr lang="en-US">
              <a:latin typeface="Aptos" panose="020B0004020202020204" pitchFamily="34" charset="0"/>
            </a:endParaRPr>
          </a:p>
        </p:txBody>
      </p:sp>
      <p:sp>
        <p:nvSpPr>
          <p:cNvPr id="20" name="Text Placeholder 19">
            <a:extLst>
              <a:ext uri="{FF2B5EF4-FFF2-40B4-BE49-F238E27FC236}">
                <a16:creationId xmlns:a16="http://schemas.microsoft.com/office/drawing/2014/main" id="{6EB1AC64-6223-33DE-A255-46BB08CA2CE5}"/>
              </a:ext>
            </a:extLst>
          </p:cNvPr>
          <p:cNvSpPr>
            <a:spLocks noGrp="1"/>
          </p:cNvSpPr>
          <p:nvPr>
            <p:ph type="body" sz="quarter" idx="32"/>
          </p:nvPr>
        </p:nvSpPr>
        <p:spPr>
          <a:xfrm>
            <a:off x="12712776" y="9995585"/>
            <a:ext cx="3455024" cy="439738"/>
          </a:xfrm>
        </p:spPr>
        <p:txBody>
          <a:bodyPr/>
          <a:lstStyle/>
          <a:p>
            <a:r>
              <a:rPr lang="en-US"/>
              <a:t>Smallest text size</a:t>
            </a:r>
          </a:p>
          <a:p>
            <a:endParaRPr lang="en-US"/>
          </a:p>
          <a:p>
            <a:endParaRPr lang="en-US"/>
          </a:p>
        </p:txBody>
      </p:sp>
      <p:sp>
        <p:nvSpPr>
          <p:cNvPr id="21" name="Text Placeholder 20">
            <a:extLst>
              <a:ext uri="{FF2B5EF4-FFF2-40B4-BE49-F238E27FC236}">
                <a16:creationId xmlns:a16="http://schemas.microsoft.com/office/drawing/2014/main" id="{D5DA1E44-A9C7-42DA-2ED0-61E49D56FE79}"/>
              </a:ext>
            </a:extLst>
          </p:cNvPr>
          <p:cNvSpPr>
            <a:spLocks noGrp="1"/>
          </p:cNvSpPr>
          <p:nvPr>
            <p:ph type="body" sz="quarter" idx="33"/>
          </p:nvPr>
        </p:nvSpPr>
        <p:spPr>
          <a:xfrm>
            <a:off x="12712776" y="10490462"/>
            <a:ext cx="9753685" cy="1318858"/>
          </a:xfrm>
        </p:spPr>
        <p:txBody>
          <a:bodyPr lIns="91440" tIns="45720" rIns="91440" bIns="45720" anchor="t"/>
          <a:lstStyle/>
          <a:p>
            <a:r>
              <a:rPr lang="en-US">
                <a:latin typeface="Aptos" panose="020B0004020202020204" pitchFamily="34" charset="0"/>
              </a:rPr>
              <a:t>Minimal text doesn't mean size 10 font. This is the smallest your text should be so people can read with ease. </a:t>
            </a:r>
          </a:p>
          <a:p>
            <a:endParaRPr lang="en-US">
              <a:latin typeface="Aptos" panose="020B0004020202020204" pitchFamily="34" charset="0"/>
            </a:endParaRPr>
          </a:p>
          <a:p>
            <a:endParaRPr lang="en-US">
              <a:latin typeface="Aptos" panose="020B0004020202020204" pitchFamily="34" charset="0"/>
            </a:endParaRPr>
          </a:p>
        </p:txBody>
      </p:sp>
      <p:pic>
        <p:nvPicPr>
          <p:cNvPr id="22" name="Graphic 21">
            <a:extLst>
              <a:ext uri="{FF2B5EF4-FFF2-40B4-BE49-F238E27FC236}">
                <a16:creationId xmlns:a16="http://schemas.microsoft.com/office/drawing/2014/main" id="{D2A46264-B9B9-D6E2-87F0-77367B2C0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3482" y="6324336"/>
            <a:ext cx="494060" cy="494060"/>
          </a:xfrm>
          <a:prstGeom prst="rect">
            <a:avLst/>
          </a:prstGeom>
        </p:spPr>
      </p:pic>
      <p:pic>
        <p:nvPicPr>
          <p:cNvPr id="23" name="Graphic 22">
            <a:extLst>
              <a:ext uri="{FF2B5EF4-FFF2-40B4-BE49-F238E27FC236}">
                <a16:creationId xmlns:a16="http://schemas.microsoft.com/office/drawing/2014/main" id="{638B3284-F66E-2121-3D98-94882745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370" y="3185676"/>
            <a:ext cx="494060" cy="494060"/>
          </a:xfrm>
          <a:prstGeom prst="rect">
            <a:avLst/>
          </a:prstGeom>
        </p:spPr>
      </p:pic>
      <p:pic>
        <p:nvPicPr>
          <p:cNvPr id="24" name="Graphic 23">
            <a:extLst>
              <a:ext uri="{FF2B5EF4-FFF2-40B4-BE49-F238E27FC236}">
                <a16:creationId xmlns:a16="http://schemas.microsoft.com/office/drawing/2014/main" id="{C63B89B0-5566-FAF6-A02C-9F6B8682E9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56274" y="6279118"/>
            <a:ext cx="494060" cy="494060"/>
          </a:xfrm>
          <a:prstGeom prst="rect">
            <a:avLst/>
          </a:prstGeom>
        </p:spPr>
      </p:pic>
      <p:pic>
        <p:nvPicPr>
          <p:cNvPr id="25" name="Graphic 24">
            <a:extLst>
              <a:ext uri="{FF2B5EF4-FFF2-40B4-BE49-F238E27FC236}">
                <a16:creationId xmlns:a16="http://schemas.microsoft.com/office/drawing/2014/main" id="{DE8A9429-C9D9-34D2-1EA4-C356ECFAD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64478" y="3231374"/>
            <a:ext cx="494060" cy="494060"/>
          </a:xfrm>
          <a:prstGeom prst="rect">
            <a:avLst/>
          </a:prstGeom>
        </p:spPr>
      </p:pic>
      <p:pic>
        <p:nvPicPr>
          <p:cNvPr id="26" name="Graphic 25">
            <a:extLst>
              <a:ext uri="{FF2B5EF4-FFF2-40B4-BE49-F238E27FC236}">
                <a16:creationId xmlns:a16="http://schemas.microsoft.com/office/drawing/2014/main" id="{6CB4C60E-A1FF-BD5F-8E8D-715F59452D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5374" y="3192710"/>
            <a:ext cx="494060" cy="494060"/>
          </a:xfrm>
          <a:prstGeom prst="rect">
            <a:avLst/>
          </a:prstGeom>
        </p:spPr>
      </p:pic>
      <p:pic>
        <p:nvPicPr>
          <p:cNvPr id="27" name="Graphic 26">
            <a:extLst>
              <a:ext uri="{FF2B5EF4-FFF2-40B4-BE49-F238E27FC236}">
                <a16:creationId xmlns:a16="http://schemas.microsoft.com/office/drawing/2014/main" id="{70438563-C368-93DE-F72D-AB4B53EE6A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51590" y="3231374"/>
            <a:ext cx="494060" cy="494060"/>
          </a:xfrm>
          <a:prstGeom prst="rect">
            <a:avLst/>
          </a:prstGeom>
        </p:spPr>
      </p:pic>
      <p:pic>
        <p:nvPicPr>
          <p:cNvPr id="28" name="Graphic 27">
            <a:extLst>
              <a:ext uri="{FF2B5EF4-FFF2-40B4-BE49-F238E27FC236}">
                <a16:creationId xmlns:a16="http://schemas.microsoft.com/office/drawing/2014/main" id="{E1383FDA-42F7-3333-9CDA-F25BA0EFA1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36791" y="9402149"/>
            <a:ext cx="494060" cy="494060"/>
          </a:xfrm>
          <a:prstGeom prst="rect">
            <a:avLst/>
          </a:prstGeom>
        </p:spPr>
      </p:pic>
      <p:pic>
        <p:nvPicPr>
          <p:cNvPr id="29" name="Graphic 28">
            <a:extLst>
              <a:ext uri="{FF2B5EF4-FFF2-40B4-BE49-F238E27FC236}">
                <a16:creationId xmlns:a16="http://schemas.microsoft.com/office/drawing/2014/main" id="{FC503CB5-D112-0C3C-947B-488E0767D1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79287" y="9403439"/>
            <a:ext cx="494060" cy="494060"/>
          </a:xfrm>
          <a:prstGeom prst="rect">
            <a:avLst/>
          </a:prstGeom>
        </p:spPr>
      </p:pic>
      <p:pic>
        <p:nvPicPr>
          <p:cNvPr id="30" name="Graphic 29">
            <a:extLst>
              <a:ext uri="{FF2B5EF4-FFF2-40B4-BE49-F238E27FC236}">
                <a16:creationId xmlns:a16="http://schemas.microsoft.com/office/drawing/2014/main" id="{3645A877-74BB-8D1F-E63F-79D4A5BDC0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3482" y="3214962"/>
            <a:ext cx="494060" cy="494060"/>
          </a:xfrm>
          <a:prstGeom prst="rect">
            <a:avLst/>
          </a:prstGeom>
        </p:spPr>
      </p:pic>
    </p:spTree>
    <p:extLst>
      <p:ext uri="{BB962C8B-B14F-4D97-AF65-F5344CB8AC3E}">
        <p14:creationId xmlns:p14="http://schemas.microsoft.com/office/powerpoint/2010/main" val="105202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C2AB2-0232-7191-F051-8757DB8356A5}"/>
              </a:ext>
            </a:extLst>
          </p:cNvPr>
          <p:cNvSpPr>
            <a:spLocks noGrp="1"/>
          </p:cNvSpPr>
          <p:nvPr>
            <p:ph type="body" sz="quarter" idx="29"/>
          </p:nvPr>
        </p:nvSpPr>
        <p:spPr>
          <a:xfrm>
            <a:off x="1123700" y="4497299"/>
            <a:ext cx="7528809" cy="1890091"/>
          </a:xfrm>
        </p:spPr>
        <p:txBody>
          <a:bodyPr/>
          <a:lstStyle/>
          <a:p>
            <a:r>
              <a:rPr lang="en-US"/>
              <a:t>Observability from the start</a:t>
            </a:r>
          </a:p>
        </p:txBody>
      </p:sp>
      <p:sp>
        <p:nvSpPr>
          <p:cNvPr id="3" name="Text Placeholder 2">
            <a:extLst>
              <a:ext uri="{FF2B5EF4-FFF2-40B4-BE49-F238E27FC236}">
                <a16:creationId xmlns:a16="http://schemas.microsoft.com/office/drawing/2014/main" id="{9E63D467-2882-D47C-0B3A-ABC3E0361B95}"/>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Logs, traces, health checks—all local, all wired up automatically. </a:t>
            </a:r>
            <a:r>
              <a:rPr lang="en-US" err="1">
                <a:latin typeface="Aptos" panose="020B0004020202020204" pitchFamily="34" charset="0"/>
              </a:rPr>
              <a:t>OpenTelemetry</a:t>
            </a:r>
            <a:r>
              <a:rPr lang="en-US">
                <a:latin typeface="Aptos" panose="020B0004020202020204" pitchFamily="34" charset="0"/>
              </a:rPr>
              <a:t> included with zero setup.</a:t>
            </a:r>
          </a:p>
        </p:txBody>
      </p:sp>
      <p:sp>
        <p:nvSpPr>
          <p:cNvPr id="4" name="Picture Placeholder 3">
            <a:extLst>
              <a:ext uri="{FF2B5EF4-FFF2-40B4-BE49-F238E27FC236}">
                <a16:creationId xmlns:a16="http://schemas.microsoft.com/office/drawing/2014/main" id="{0BF1F797-3616-C874-62B9-4A1605438A63}"/>
              </a:ext>
            </a:extLst>
          </p:cNvPr>
          <p:cNvSpPr>
            <a:spLocks noGrp="1"/>
          </p:cNvSpPr>
          <p:nvPr>
            <p:ph type="pic" sz="quarter" idx="28"/>
          </p:nvPr>
        </p:nvSpPr>
        <p:spPr/>
        <p:txBody>
          <a:bodyPr/>
          <a:lstStyle/>
          <a:p>
            <a:endParaRPr lang="en-US"/>
          </a:p>
        </p:txBody>
      </p:sp>
      <p:sp>
        <p:nvSpPr>
          <p:cNvPr id="5" name="Rounded Rectangle 4">
            <a:extLst>
              <a:ext uri="{FF2B5EF4-FFF2-40B4-BE49-F238E27FC236}">
                <a16:creationId xmlns:a16="http://schemas.microsoft.com/office/drawing/2014/main" id="{36C3DA42-3E37-CCEE-ACDF-CB6A1985383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Public Preview</a:t>
            </a:r>
          </a:p>
        </p:txBody>
      </p:sp>
    </p:spTree>
    <p:extLst>
      <p:ext uri="{BB962C8B-B14F-4D97-AF65-F5344CB8AC3E}">
        <p14:creationId xmlns:p14="http://schemas.microsoft.com/office/powerpoint/2010/main" val="3414362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5088E1-D12D-C803-DF59-4DCF49281A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D77F925-863C-25C5-EC2B-F3FD4D04EA1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7A937616-1B60-C0D4-C2E9-528DB382C85A}"/>
              </a:ext>
            </a:extLst>
          </p:cNvPr>
          <p:cNvSpPr>
            <a:spLocks noGrp="1"/>
          </p:cNvSpPr>
          <p:nvPr>
            <p:ph type="body" sz="quarter" idx="27"/>
          </p:nvPr>
        </p:nvSpPr>
        <p:spPr>
          <a:xfrm>
            <a:off x="1113657" y="5515934"/>
            <a:ext cx="6370355" cy="1568154"/>
          </a:xfrm>
        </p:spPr>
        <p:txBody>
          <a:bodyPr/>
          <a:lstStyle/>
          <a:p>
            <a:r>
              <a:rPr lang="en-US" sz="2200">
                <a:latin typeface="Aptos" panose="020B0004020202020204" pitchFamily="34" charset="0"/>
              </a:rPr>
              <a:t>Build immersive games with modern tools for Unity, Unreal, and C++, all backed by the power of Visual Studio.</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C9C51BA5-18C0-B469-3B7E-D5586D1421C9}"/>
              </a:ext>
            </a:extLst>
          </p:cNvPr>
          <p:cNvSpPr>
            <a:spLocks noGrp="1"/>
          </p:cNvSpPr>
          <p:nvPr>
            <p:ph type="body" sz="quarter" idx="15"/>
          </p:nvPr>
        </p:nvSpPr>
        <p:spPr/>
        <p:txBody>
          <a:bodyPr/>
          <a:lstStyle/>
          <a:p>
            <a:r>
              <a:rPr lang="en-US"/>
              <a:t>Title</a:t>
            </a:r>
          </a:p>
        </p:txBody>
      </p:sp>
      <p:pic>
        <p:nvPicPr>
          <p:cNvPr id="7" name="Image 0" descr=" ">
            <a:extLst>
              <a:ext uri="{FF2B5EF4-FFF2-40B4-BE49-F238E27FC236}">
                <a16:creationId xmlns:a16="http://schemas.microsoft.com/office/drawing/2014/main" id="{569B5630-9D6F-A331-C571-63C1CC70C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24" y="6583164"/>
            <a:ext cx="23893708" cy="3127251"/>
          </a:xfrm>
          <a:prstGeom prst="rect">
            <a:avLst/>
          </a:prstGeom>
        </p:spPr>
      </p:pic>
      <p:pic>
        <p:nvPicPr>
          <p:cNvPr id="8" name="Image 1" descr=" ">
            <a:extLst>
              <a:ext uri="{FF2B5EF4-FFF2-40B4-BE49-F238E27FC236}">
                <a16:creationId xmlns:a16="http://schemas.microsoft.com/office/drawing/2014/main" id="{BCF40548-3A85-CC34-FEDE-036C4DD7D2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933" y="7531100"/>
            <a:ext cx="14263883" cy="1397000"/>
          </a:xfrm>
          <a:prstGeom prst="rect">
            <a:avLst/>
          </a:prstGeom>
        </p:spPr>
      </p:pic>
      <p:pic>
        <p:nvPicPr>
          <p:cNvPr id="9" name="Image 2" descr=" ">
            <a:extLst>
              <a:ext uri="{FF2B5EF4-FFF2-40B4-BE49-F238E27FC236}">
                <a16:creationId xmlns:a16="http://schemas.microsoft.com/office/drawing/2014/main" id="{7B692517-95F6-6B5A-7759-FE92B20A2E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143" y="7607300"/>
            <a:ext cx="3226203" cy="1143000"/>
          </a:xfrm>
          <a:prstGeom prst="rect">
            <a:avLst/>
          </a:prstGeom>
        </p:spPr>
      </p:pic>
      <p:sp>
        <p:nvSpPr>
          <p:cNvPr id="6" name="Text Placeholder 3">
            <a:extLst>
              <a:ext uri="{FF2B5EF4-FFF2-40B4-BE49-F238E27FC236}">
                <a16:creationId xmlns:a16="http://schemas.microsoft.com/office/drawing/2014/main" id="{2F6E1CAC-2525-4196-C92C-AB20B49C5BF7}"/>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1</a:t>
            </a:r>
          </a:p>
        </p:txBody>
      </p:sp>
      <p:sp>
        <p:nvSpPr>
          <p:cNvPr id="10" name="Text Placeholder 3">
            <a:extLst>
              <a:ext uri="{FF2B5EF4-FFF2-40B4-BE49-F238E27FC236}">
                <a16:creationId xmlns:a16="http://schemas.microsoft.com/office/drawing/2014/main" id="{CB1C0014-538D-A90F-548B-F3558DF47A25}"/>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2</a:t>
            </a:r>
          </a:p>
        </p:txBody>
      </p:sp>
      <p:sp>
        <p:nvSpPr>
          <p:cNvPr id="11" name="Text Placeholder 3">
            <a:extLst>
              <a:ext uri="{FF2B5EF4-FFF2-40B4-BE49-F238E27FC236}">
                <a16:creationId xmlns:a16="http://schemas.microsoft.com/office/drawing/2014/main" id="{B10F66F9-E6BF-E762-100E-523E85FB9606}"/>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3</a:t>
            </a:r>
          </a:p>
        </p:txBody>
      </p:sp>
    </p:spTree>
    <p:extLst>
      <p:ext uri="{BB962C8B-B14F-4D97-AF65-F5344CB8AC3E}">
        <p14:creationId xmlns:p14="http://schemas.microsoft.com/office/powerpoint/2010/main" val="34896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8C395-8FDF-6E00-A80A-F488489526D0}"/>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F881FAFD-0CA9-BF31-FB12-BFA5586F9B4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5EF8AE7-D641-3B80-2CDA-CEAC88D1C80D}"/>
              </a:ext>
            </a:extLst>
          </p:cNvPr>
          <p:cNvSpPr>
            <a:spLocks noGrp="1"/>
          </p:cNvSpPr>
          <p:nvPr>
            <p:ph type="body" sz="quarter" idx="27"/>
          </p:nvPr>
        </p:nvSpPr>
        <p:spPr>
          <a:xfrm>
            <a:off x="1113658" y="5515934"/>
            <a:ext cx="7344542" cy="1568154"/>
          </a:xfrm>
        </p:spPr>
        <p:txBody>
          <a:bodyPr/>
          <a:lstStyle/>
          <a:p>
            <a:r>
              <a:rPr lang="en-US" sz="2200">
                <a:latin typeface="Aptos" panose="020B0004020202020204" pitchFamily="34" charset="0"/>
              </a:rPr>
              <a:t>Build immersive games with modern tools for Unity, Unreal, and C++, all backed by the power of Visual Studio.</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F2A6E955-39FE-68B2-AC53-2556048D3DD9}"/>
              </a:ext>
            </a:extLst>
          </p:cNvPr>
          <p:cNvSpPr>
            <a:spLocks noGrp="1"/>
          </p:cNvSpPr>
          <p:nvPr>
            <p:ph type="body" sz="quarter" idx="15"/>
          </p:nvPr>
        </p:nvSpPr>
        <p:spPr/>
        <p:txBody>
          <a:bodyPr/>
          <a:lstStyle/>
          <a:p>
            <a:r>
              <a:rPr lang="en-US"/>
              <a:t>Title</a:t>
            </a:r>
          </a:p>
        </p:txBody>
      </p:sp>
      <p:sp>
        <p:nvSpPr>
          <p:cNvPr id="9" name="Chart Placeholder 8">
            <a:extLst>
              <a:ext uri="{FF2B5EF4-FFF2-40B4-BE49-F238E27FC236}">
                <a16:creationId xmlns:a16="http://schemas.microsoft.com/office/drawing/2014/main" id="{E427E361-2D3B-DF04-D9CE-4DFF36E99C62}"/>
              </a:ext>
            </a:extLst>
          </p:cNvPr>
          <p:cNvSpPr>
            <a:spLocks noGrp="1"/>
          </p:cNvSpPr>
          <p:nvPr>
            <p:ph type="chart" sz="quarter" idx="28"/>
          </p:nvPr>
        </p:nvSpPr>
        <p:spPr/>
        <p:txBody>
          <a:bodyPr/>
          <a:lstStyle/>
          <a:p>
            <a:endParaRPr lang="en-US"/>
          </a:p>
        </p:txBody>
      </p:sp>
    </p:spTree>
    <p:extLst>
      <p:ext uri="{BB962C8B-B14F-4D97-AF65-F5344CB8AC3E}">
        <p14:creationId xmlns:p14="http://schemas.microsoft.com/office/powerpoint/2010/main" val="2026866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38C28-AA17-BDB2-6EA7-8C2FB1FABB73}"/>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EF916B3E-6510-B57B-848E-717577C68EA9}"/>
              </a:ext>
            </a:extLst>
          </p:cNvPr>
          <p:cNvSpPr>
            <a:spLocks noGrp="1"/>
          </p:cNvSpPr>
          <p:nvPr>
            <p:ph type="body" sz="quarter" idx="23"/>
          </p:nvPr>
        </p:nvSpPr>
        <p:spPr/>
        <p:txBody>
          <a:bodyPr/>
          <a:lstStyle/>
          <a:p>
            <a:r>
              <a:rPr lang="en-US">
                <a:solidFill>
                  <a:schemeClr val="bg2">
                    <a:lumMod val="75000"/>
                  </a:schemeClr>
                </a:solidFill>
              </a:rPr>
              <a:t>Title</a:t>
            </a:r>
          </a:p>
        </p:txBody>
      </p:sp>
      <p:pic>
        <p:nvPicPr>
          <p:cNvPr id="6" name="Picture Placeholder 5" descr="A blue round object with a white face&#10;&#10;AI-generated content may be incorrect.">
            <a:extLst>
              <a:ext uri="{FF2B5EF4-FFF2-40B4-BE49-F238E27FC236}">
                <a16:creationId xmlns:a16="http://schemas.microsoft.com/office/drawing/2014/main" id="{D3A283DC-21EE-FC19-131F-24FA76B394BC}"/>
              </a:ext>
            </a:extLst>
          </p:cNvPr>
          <p:cNvPicPr>
            <a:picLocks noGrp="1" noChangeAspect="1"/>
          </p:cNvPicPr>
          <p:nvPr>
            <p:ph type="pic" sz="quarter" idx="24"/>
          </p:nvPr>
        </p:nvPicPr>
        <p:blipFill>
          <a:blip r:embed="rId2"/>
          <a:srcRect t="8041" b="8041"/>
          <a:stretch>
            <a:fillRect/>
          </a:stretch>
        </p:blipFill>
        <p:spPr>
          <a:solidFill>
            <a:schemeClr val="accent3">
              <a:lumMod val="60000"/>
              <a:lumOff val="40000"/>
            </a:schemeClr>
          </a:solidFill>
        </p:spPr>
      </p:pic>
    </p:spTree>
    <p:extLst>
      <p:ext uri="{BB962C8B-B14F-4D97-AF65-F5344CB8AC3E}">
        <p14:creationId xmlns:p14="http://schemas.microsoft.com/office/powerpoint/2010/main" val="50790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E142E-804F-17E1-AEA7-7E4B082AB0B4}"/>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9F2EB6CD-AEAD-BCC7-F46C-5D374B60255F}"/>
              </a:ext>
            </a:extLst>
          </p:cNvPr>
          <p:cNvSpPr>
            <a:spLocks noGrp="1"/>
          </p:cNvSpPr>
          <p:nvPr>
            <p:ph type="body" sz="quarter" idx="11"/>
          </p:nvPr>
        </p:nvSpPr>
        <p:spPr/>
        <p:txBody>
          <a:bodyPr/>
          <a:lstStyle/>
          <a:p>
            <a:r>
              <a:rPr lang="en-US">
                <a:solidFill>
                  <a:schemeClr val="bg2">
                    <a:lumMod val="75000"/>
                  </a:schemeClr>
                </a:solidFill>
              </a:rPr>
              <a:t>Roadmap</a:t>
            </a:r>
          </a:p>
        </p:txBody>
      </p:sp>
      <p:sp>
        <p:nvSpPr>
          <p:cNvPr id="6" name="Text Placeholder 5">
            <a:extLst>
              <a:ext uri="{FF2B5EF4-FFF2-40B4-BE49-F238E27FC236}">
                <a16:creationId xmlns:a16="http://schemas.microsoft.com/office/drawing/2014/main" id="{4AF01317-7BBA-B0B7-A5DE-FA8339C43994}"/>
              </a:ext>
            </a:extLst>
          </p:cNvPr>
          <p:cNvSpPr>
            <a:spLocks noGrp="1"/>
          </p:cNvSpPr>
          <p:nvPr>
            <p:ph type="body" sz="quarter" idx="16"/>
          </p:nvPr>
        </p:nvSpPr>
        <p:spPr/>
        <p:txBody>
          <a:bodyPr/>
          <a:lstStyle/>
          <a:p>
            <a:r>
              <a:rPr lang="en-US"/>
              <a:t>New features in new release</a:t>
            </a:r>
          </a:p>
        </p:txBody>
      </p:sp>
      <p:sp>
        <p:nvSpPr>
          <p:cNvPr id="7" name="Text Placeholder 6">
            <a:extLst>
              <a:ext uri="{FF2B5EF4-FFF2-40B4-BE49-F238E27FC236}">
                <a16:creationId xmlns:a16="http://schemas.microsoft.com/office/drawing/2014/main" id="{F948CF8C-8279-739E-C2EA-AF7E68EB4C5D}"/>
              </a:ext>
            </a:extLst>
          </p:cNvPr>
          <p:cNvSpPr>
            <a:spLocks noGrp="1"/>
          </p:cNvSpPr>
          <p:nvPr>
            <p:ph type="body" sz="quarter" idx="17"/>
          </p:nvPr>
        </p:nvSpPr>
        <p:spPr/>
        <p:txBody>
          <a:bodyPr/>
          <a:lstStyle/>
          <a:p>
            <a:r>
              <a:rPr lang="en-US">
                <a:latin typeface="Aptos" panose="020B0004020202020204" pitchFamily="34" charset="0"/>
              </a:rPr>
              <a:t>Month</a:t>
            </a:r>
          </a:p>
        </p:txBody>
      </p:sp>
      <p:sp>
        <p:nvSpPr>
          <p:cNvPr id="8" name="Text Placeholder 7">
            <a:extLst>
              <a:ext uri="{FF2B5EF4-FFF2-40B4-BE49-F238E27FC236}">
                <a16:creationId xmlns:a16="http://schemas.microsoft.com/office/drawing/2014/main" id="{DDCB1E7F-F495-3785-830B-42E42BC935CB}"/>
              </a:ext>
            </a:extLst>
          </p:cNvPr>
          <p:cNvSpPr>
            <a:spLocks noGrp="1"/>
          </p:cNvSpPr>
          <p:nvPr>
            <p:ph type="body" sz="quarter" idx="19"/>
          </p:nvPr>
        </p:nvSpPr>
        <p:spPr>
          <a:xfrm>
            <a:off x="1028215" y="7255584"/>
            <a:ext cx="3073675" cy="1453295"/>
          </a:xfrm>
        </p:spPr>
        <p:txBody>
          <a:bodyPr/>
          <a:lstStyle/>
          <a:p>
            <a:pPr>
              <a:lnSpc>
                <a:spcPts val="2800"/>
              </a:lnSpc>
            </a:pPr>
            <a:r>
              <a:rPr lang="en-US" sz="2200">
                <a:solidFill>
                  <a:srgbClr val="0F0F0F">
                    <a:alpha val="100000"/>
                  </a:srgbClr>
                </a:solidFill>
                <a:latin typeface="Aptos" panose="020B0004020202020204" pitchFamily="34" charset="0"/>
              </a:rPr>
              <a:t>Detail of milestone happening at this point in time. </a:t>
            </a:r>
            <a:r>
              <a:rPr lang="en-US">
                <a:latin typeface="Aptos" panose="020B0004020202020204" pitchFamily="34" charset="0"/>
              </a:rPr>
              <a:t>Two to four </a:t>
            </a:r>
            <a:r>
              <a:rPr lang="en-US" sz="2200">
                <a:solidFill>
                  <a:srgbClr val="0F0F0F">
                    <a:alpha val="100000"/>
                  </a:srgbClr>
                </a:solidFill>
                <a:latin typeface="Aptos" panose="020B0004020202020204" pitchFamily="34" charset="0"/>
              </a:rPr>
              <a:t>lines are ideal.</a:t>
            </a:r>
          </a:p>
        </p:txBody>
      </p:sp>
      <p:sp>
        <p:nvSpPr>
          <p:cNvPr id="9" name="Text Placeholder 8">
            <a:extLst>
              <a:ext uri="{FF2B5EF4-FFF2-40B4-BE49-F238E27FC236}">
                <a16:creationId xmlns:a16="http://schemas.microsoft.com/office/drawing/2014/main" id="{0AAC066D-67CF-DF94-1EC6-08CFD5C1D6A7}"/>
              </a:ext>
            </a:extLst>
          </p:cNvPr>
          <p:cNvSpPr>
            <a:spLocks noGrp="1"/>
          </p:cNvSpPr>
          <p:nvPr>
            <p:ph type="body" sz="quarter" idx="20"/>
          </p:nvPr>
        </p:nvSpPr>
        <p:spPr/>
        <p:txBody>
          <a:bodyPr/>
          <a:lstStyle/>
          <a:p>
            <a:r>
              <a:rPr lang="en-US">
                <a:latin typeface="Aptos" panose="020B0004020202020204" pitchFamily="34" charset="0"/>
              </a:rPr>
              <a:t>Month</a:t>
            </a:r>
          </a:p>
        </p:txBody>
      </p:sp>
      <p:sp>
        <p:nvSpPr>
          <p:cNvPr id="10" name="Text Placeholder 9">
            <a:extLst>
              <a:ext uri="{FF2B5EF4-FFF2-40B4-BE49-F238E27FC236}">
                <a16:creationId xmlns:a16="http://schemas.microsoft.com/office/drawing/2014/main" id="{3487B046-9A54-B42D-8CC5-D11490BD8DFC}"/>
              </a:ext>
            </a:extLst>
          </p:cNvPr>
          <p:cNvSpPr>
            <a:spLocks noGrp="1"/>
          </p:cNvSpPr>
          <p:nvPr>
            <p:ph type="body" sz="quarter" idx="21"/>
          </p:nvPr>
        </p:nvSpPr>
        <p:spPr>
          <a:xfrm>
            <a:off x="4615476"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1" name="Text Placeholder 10">
            <a:extLst>
              <a:ext uri="{FF2B5EF4-FFF2-40B4-BE49-F238E27FC236}">
                <a16:creationId xmlns:a16="http://schemas.microsoft.com/office/drawing/2014/main" id="{CF0EA6BD-D4A2-9111-710F-9EFE8B9A7F94}"/>
              </a:ext>
            </a:extLst>
          </p:cNvPr>
          <p:cNvSpPr>
            <a:spLocks noGrp="1"/>
          </p:cNvSpPr>
          <p:nvPr>
            <p:ph type="body" sz="quarter" idx="22"/>
          </p:nvPr>
        </p:nvSpPr>
        <p:spPr/>
        <p:txBody>
          <a:bodyPr/>
          <a:lstStyle/>
          <a:p>
            <a:r>
              <a:rPr lang="en-US">
                <a:latin typeface="Aptos" panose="020B0004020202020204" pitchFamily="34" charset="0"/>
              </a:rPr>
              <a:t>Month</a:t>
            </a:r>
          </a:p>
        </p:txBody>
      </p:sp>
      <p:sp>
        <p:nvSpPr>
          <p:cNvPr id="12" name="Text Placeholder 11">
            <a:extLst>
              <a:ext uri="{FF2B5EF4-FFF2-40B4-BE49-F238E27FC236}">
                <a16:creationId xmlns:a16="http://schemas.microsoft.com/office/drawing/2014/main" id="{96088E6C-350F-401F-C178-96D92CAFEDB8}"/>
              </a:ext>
            </a:extLst>
          </p:cNvPr>
          <p:cNvSpPr>
            <a:spLocks noGrp="1"/>
          </p:cNvSpPr>
          <p:nvPr>
            <p:ph type="body" sz="quarter" idx="23"/>
          </p:nvPr>
        </p:nvSpPr>
        <p:spPr>
          <a:xfrm>
            <a:off x="8202738"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3" name="Text Placeholder 12">
            <a:extLst>
              <a:ext uri="{FF2B5EF4-FFF2-40B4-BE49-F238E27FC236}">
                <a16:creationId xmlns:a16="http://schemas.microsoft.com/office/drawing/2014/main" id="{791557F7-DEEF-5345-D681-E095ACC8063C}"/>
              </a:ext>
            </a:extLst>
          </p:cNvPr>
          <p:cNvSpPr>
            <a:spLocks noGrp="1"/>
          </p:cNvSpPr>
          <p:nvPr>
            <p:ph type="body" sz="quarter" idx="24"/>
          </p:nvPr>
        </p:nvSpPr>
        <p:spPr/>
        <p:txBody>
          <a:bodyPr/>
          <a:lstStyle/>
          <a:p>
            <a:r>
              <a:rPr lang="en-US">
                <a:latin typeface="Aptos" panose="020B0004020202020204" pitchFamily="34" charset="0"/>
              </a:rPr>
              <a:t>Month</a:t>
            </a:r>
          </a:p>
        </p:txBody>
      </p:sp>
      <p:sp>
        <p:nvSpPr>
          <p:cNvPr id="14" name="Text Placeholder 13">
            <a:extLst>
              <a:ext uri="{FF2B5EF4-FFF2-40B4-BE49-F238E27FC236}">
                <a16:creationId xmlns:a16="http://schemas.microsoft.com/office/drawing/2014/main" id="{14AE560C-EDD2-BFF4-11C3-73D0E4A5EEA2}"/>
              </a:ext>
            </a:extLst>
          </p:cNvPr>
          <p:cNvSpPr>
            <a:spLocks noGrp="1"/>
          </p:cNvSpPr>
          <p:nvPr>
            <p:ph type="body" sz="quarter" idx="25"/>
          </p:nvPr>
        </p:nvSpPr>
        <p:spPr>
          <a:xfrm>
            <a:off x="11789999"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5" name="Text Placeholder 14">
            <a:extLst>
              <a:ext uri="{FF2B5EF4-FFF2-40B4-BE49-F238E27FC236}">
                <a16:creationId xmlns:a16="http://schemas.microsoft.com/office/drawing/2014/main" id="{F15060DD-9009-A9DB-BD43-3094E00D5854}"/>
              </a:ext>
            </a:extLst>
          </p:cNvPr>
          <p:cNvSpPr>
            <a:spLocks noGrp="1"/>
          </p:cNvSpPr>
          <p:nvPr>
            <p:ph type="body" sz="quarter" idx="26"/>
          </p:nvPr>
        </p:nvSpPr>
        <p:spPr/>
        <p:txBody>
          <a:bodyPr/>
          <a:lstStyle/>
          <a:p>
            <a:r>
              <a:rPr lang="en-US">
                <a:latin typeface="Aptos" panose="020B0004020202020204" pitchFamily="34" charset="0"/>
              </a:rPr>
              <a:t>Month</a:t>
            </a:r>
          </a:p>
        </p:txBody>
      </p:sp>
      <p:sp>
        <p:nvSpPr>
          <p:cNvPr id="16" name="Text Placeholder 15">
            <a:extLst>
              <a:ext uri="{FF2B5EF4-FFF2-40B4-BE49-F238E27FC236}">
                <a16:creationId xmlns:a16="http://schemas.microsoft.com/office/drawing/2014/main" id="{50EE47BF-9FC3-52C9-B657-7524D6BD449A}"/>
              </a:ext>
            </a:extLst>
          </p:cNvPr>
          <p:cNvSpPr>
            <a:spLocks noGrp="1"/>
          </p:cNvSpPr>
          <p:nvPr>
            <p:ph type="body" sz="quarter" idx="27"/>
          </p:nvPr>
        </p:nvSpPr>
        <p:spPr>
          <a:xfrm>
            <a:off x="15377261"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7" name="Text Placeholder 16">
            <a:extLst>
              <a:ext uri="{FF2B5EF4-FFF2-40B4-BE49-F238E27FC236}">
                <a16:creationId xmlns:a16="http://schemas.microsoft.com/office/drawing/2014/main" id="{77928E39-7F58-0A62-12A2-85F3B26E9B3A}"/>
              </a:ext>
            </a:extLst>
          </p:cNvPr>
          <p:cNvSpPr>
            <a:spLocks noGrp="1"/>
          </p:cNvSpPr>
          <p:nvPr>
            <p:ph type="body" sz="quarter" idx="28"/>
          </p:nvPr>
        </p:nvSpPr>
        <p:spPr/>
        <p:txBody>
          <a:bodyPr/>
          <a:lstStyle/>
          <a:p>
            <a:r>
              <a:rPr lang="en-US">
                <a:latin typeface="Aptos" panose="020B0004020202020204" pitchFamily="34" charset="0"/>
              </a:rPr>
              <a:t>Month</a:t>
            </a:r>
          </a:p>
        </p:txBody>
      </p:sp>
      <p:sp>
        <p:nvSpPr>
          <p:cNvPr id="18" name="Text Placeholder 17">
            <a:extLst>
              <a:ext uri="{FF2B5EF4-FFF2-40B4-BE49-F238E27FC236}">
                <a16:creationId xmlns:a16="http://schemas.microsoft.com/office/drawing/2014/main" id="{CEC2BC56-07E6-1335-9E89-D4306E522BFD}"/>
              </a:ext>
            </a:extLst>
          </p:cNvPr>
          <p:cNvSpPr>
            <a:spLocks noGrp="1"/>
          </p:cNvSpPr>
          <p:nvPr>
            <p:ph type="body" sz="quarter" idx="29"/>
          </p:nvPr>
        </p:nvSpPr>
        <p:spPr>
          <a:xfrm>
            <a:off x="18964522"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9" name="Text Placeholder 18">
            <a:extLst>
              <a:ext uri="{FF2B5EF4-FFF2-40B4-BE49-F238E27FC236}">
                <a16:creationId xmlns:a16="http://schemas.microsoft.com/office/drawing/2014/main" id="{62E15192-61EB-9320-3744-8E92FE86E5EA}"/>
              </a:ext>
            </a:extLst>
          </p:cNvPr>
          <p:cNvSpPr>
            <a:spLocks noGrp="1"/>
          </p:cNvSpPr>
          <p:nvPr>
            <p:ph type="body" sz="quarter" idx="30"/>
          </p:nvPr>
        </p:nvSpPr>
        <p:spPr>
          <a:xfrm>
            <a:off x="1040245" y="5000538"/>
            <a:ext cx="2672244" cy="638204"/>
          </a:xfrm>
        </p:spPr>
        <p:txBody>
          <a:bodyPr/>
          <a:lstStyle/>
          <a:p>
            <a:r>
              <a:rPr lang="en-US"/>
              <a:t>Milestone</a:t>
            </a:r>
          </a:p>
        </p:txBody>
      </p:sp>
      <p:sp>
        <p:nvSpPr>
          <p:cNvPr id="20" name="Text Placeholder 19">
            <a:extLst>
              <a:ext uri="{FF2B5EF4-FFF2-40B4-BE49-F238E27FC236}">
                <a16:creationId xmlns:a16="http://schemas.microsoft.com/office/drawing/2014/main" id="{87101168-0614-208A-433A-163075D3370B}"/>
              </a:ext>
            </a:extLst>
          </p:cNvPr>
          <p:cNvSpPr>
            <a:spLocks noGrp="1"/>
          </p:cNvSpPr>
          <p:nvPr>
            <p:ph type="body" sz="quarter" idx="31"/>
          </p:nvPr>
        </p:nvSpPr>
        <p:spPr>
          <a:xfrm>
            <a:off x="4587313" y="5000538"/>
            <a:ext cx="2672244" cy="638204"/>
          </a:xfrm>
        </p:spPr>
        <p:txBody>
          <a:bodyPr/>
          <a:lstStyle/>
          <a:p>
            <a:r>
              <a:rPr lang="en-US"/>
              <a:t>Milestone</a:t>
            </a:r>
          </a:p>
        </p:txBody>
      </p:sp>
      <p:sp>
        <p:nvSpPr>
          <p:cNvPr id="21" name="Text Placeholder 20">
            <a:extLst>
              <a:ext uri="{FF2B5EF4-FFF2-40B4-BE49-F238E27FC236}">
                <a16:creationId xmlns:a16="http://schemas.microsoft.com/office/drawing/2014/main" id="{1AE33A31-6632-5098-33BF-49E0FDFC5CDE}"/>
              </a:ext>
            </a:extLst>
          </p:cNvPr>
          <p:cNvSpPr>
            <a:spLocks noGrp="1"/>
          </p:cNvSpPr>
          <p:nvPr>
            <p:ph type="body" sz="quarter" idx="32"/>
          </p:nvPr>
        </p:nvSpPr>
        <p:spPr>
          <a:xfrm>
            <a:off x="8134381" y="5000538"/>
            <a:ext cx="2672244" cy="638204"/>
          </a:xfrm>
        </p:spPr>
        <p:txBody>
          <a:bodyPr/>
          <a:lstStyle/>
          <a:p>
            <a:r>
              <a:rPr lang="en-US"/>
              <a:t>Milestone</a:t>
            </a:r>
          </a:p>
        </p:txBody>
      </p:sp>
      <p:sp>
        <p:nvSpPr>
          <p:cNvPr id="22" name="Text Placeholder 21">
            <a:extLst>
              <a:ext uri="{FF2B5EF4-FFF2-40B4-BE49-F238E27FC236}">
                <a16:creationId xmlns:a16="http://schemas.microsoft.com/office/drawing/2014/main" id="{C11D0F33-6F66-63F9-FC74-CCD0E39C27F9}"/>
              </a:ext>
            </a:extLst>
          </p:cNvPr>
          <p:cNvSpPr>
            <a:spLocks noGrp="1"/>
          </p:cNvSpPr>
          <p:nvPr>
            <p:ph type="body" sz="quarter" idx="33"/>
          </p:nvPr>
        </p:nvSpPr>
        <p:spPr>
          <a:xfrm>
            <a:off x="11681449" y="5000538"/>
            <a:ext cx="2672244" cy="638204"/>
          </a:xfrm>
        </p:spPr>
        <p:txBody>
          <a:bodyPr/>
          <a:lstStyle/>
          <a:p>
            <a:r>
              <a:rPr lang="en-US"/>
              <a:t>Milestone</a:t>
            </a:r>
          </a:p>
        </p:txBody>
      </p:sp>
      <p:sp>
        <p:nvSpPr>
          <p:cNvPr id="23" name="Text Placeholder 22">
            <a:extLst>
              <a:ext uri="{FF2B5EF4-FFF2-40B4-BE49-F238E27FC236}">
                <a16:creationId xmlns:a16="http://schemas.microsoft.com/office/drawing/2014/main" id="{F3176E06-152F-94A7-9BAE-82EC32FFC4FF}"/>
              </a:ext>
            </a:extLst>
          </p:cNvPr>
          <p:cNvSpPr>
            <a:spLocks noGrp="1"/>
          </p:cNvSpPr>
          <p:nvPr>
            <p:ph type="body" sz="quarter" idx="34"/>
          </p:nvPr>
        </p:nvSpPr>
        <p:spPr>
          <a:xfrm>
            <a:off x="15349098" y="5000538"/>
            <a:ext cx="2672244" cy="638204"/>
          </a:xfrm>
        </p:spPr>
        <p:txBody>
          <a:bodyPr/>
          <a:lstStyle/>
          <a:p>
            <a:r>
              <a:rPr lang="en-US"/>
              <a:t>Milestone</a:t>
            </a:r>
          </a:p>
        </p:txBody>
      </p:sp>
      <p:sp>
        <p:nvSpPr>
          <p:cNvPr id="24" name="Text Placeholder 23">
            <a:extLst>
              <a:ext uri="{FF2B5EF4-FFF2-40B4-BE49-F238E27FC236}">
                <a16:creationId xmlns:a16="http://schemas.microsoft.com/office/drawing/2014/main" id="{9F05AC19-BA86-7023-A690-BB71E404D534}"/>
              </a:ext>
            </a:extLst>
          </p:cNvPr>
          <p:cNvSpPr>
            <a:spLocks noGrp="1"/>
          </p:cNvSpPr>
          <p:nvPr>
            <p:ph type="body" sz="quarter" idx="35"/>
          </p:nvPr>
        </p:nvSpPr>
        <p:spPr>
          <a:xfrm>
            <a:off x="18896166" y="5000538"/>
            <a:ext cx="2672244" cy="638204"/>
          </a:xfrm>
        </p:spPr>
        <p:txBody>
          <a:bodyPr/>
          <a:lstStyle/>
          <a:p>
            <a:r>
              <a:rPr lang="en-US"/>
              <a:t>Milestone</a:t>
            </a:r>
          </a:p>
        </p:txBody>
      </p:sp>
    </p:spTree>
    <p:extLst>
      <p:ext uri="{BB962C8B-B14F-4D97-AF65-F5344CB8AC3E}">
        <p14:creationId xmlns:p14="http://schemas.microsoft.com/office/powerpoint/2010/main" val="3648903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a:xfrm>
            <a:off x="5996971" y="7071516"/>
            <a:ext cx="3638520" cy="1318858"/>
          </a:xfrm>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2663012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CDD1-F523-455F-DCF1-953833BC28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82CD47-3396-5FCD-DA95-7EC2A2C10897}"/>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1374BA41-5A92-A214-181B-316C5DFCBF3F}"/>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71CA650F-FF8A-56D0-8218-D3D27EB078A7}"/>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63F4703A-5DE9-6080-677F-5B0C6B228A96}"/>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14597DE5-FB29-64CD-D503-C932253039D3}"/>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C0AA1D10-F39A-6E2A-1F75-19B18AEF45BD}"/>
              </a:ext>
            </a:extLst>
          </p:cNvPr>
          <p:cNvSpPr>
            <a:spLocks noGrp="1"/>
          </p:cNvSpPr>
          <p:nvPr>
            <p:ph type="body" sz="quarter" idx="19"/>
          </p:nvPr>
        </p:nvSpPr>
        <p:spPr/>
        <p:txBody>
          <a:bodyPr/>
          <a:lstStyle/>
          <a:p>
            <a:r>
              <a:rPr lang="en-US">
                <a:solidFill>
                  <a:schemeClr val="accent4">
                    <a:lumMod val="50000"/>
                  </a:schemeClr>
                </a:solidFill>
              </a:rPr>
              <a:t>01</a:t>
            </a:r>
          </a:p>
        </p:txBody>
      </p:sp>
      <p:sp>
        <p:nvSpPr>
          <p:cNvPr id="8" name="Text Placeholder 7">
            <a:extLst>
              <a:ext uri="{FF2B5EF4-FFF2-40B4-BE49-F238E27FC236}">
                <a16:creationId xmlns:a16="http://schemas.microsoft.com/office/drawing/2014/main" id="{EE270F25-9E10-0C86-FE59-8F7E546D9143}"/>
              </a:ext>
            </a:extLst>
          </p:cNvPr>
          <p:cNvSpPr>
            <a:spLocks noGrp="1"/>
          </p:cNvSpPr>
          <p:nvPr>
            <p:ph type="body" sz="quarter" idx="20"/>
          </p:nvPr>
        </p:nvSpPr>
        <p:spPr/>
        <p:txBody>
          <a:bodyPr/>
          <a:lstStyle/>
          <a:p>
            <a:r>
              <a:rPr lang="en-US">
                <a:solidFill>
                  <a:schemeClr val="accent4">
                    <a:lumMod val="50000"/>
                  </a:schemeClr>
                </a:solidFill>
              </a:rPr>
              <a:t>02</a:t>
            </a:r>
          </a:p>
        </p:txBody>
      </p:sp>
      <p:sp>
        <p:nvSpPr>
          <p:cNvPr id="9" name="Text Placeholder 8">
            <a:extLst>
              <a:ext uri="{FF2B5EF4-FFF2-40B4-BE49-F238E27FC236}">
                <a16:creationId xmlns:a16="http://schemas.microsoft.com/office/drawing/2014/main" id="{EDC5353E-046C-9905-BE92-B863A04CA152}"/>
              </a:ext>
            </a:extLst>
          </p:cNvPr>
          <p:cNvSpPr>
            <a:spLocks noGrp="1"/>
          </p:cNvSpPr>
          <p:nvPr>
            <p:ph type="body" sz="quarter" idx="21"/>
          </p:nvPr>
        </p:nvSpPr>
        <p:spPr/>
        <p:txBody>
          <a:bodyPr/>
          <a:lstStyle/>
          <a:p>
            <a:r>
              <a:rPr lang="en-US">
                <a:solidFill>
                  <a:schemeClr val="accent4">
                    <a:lumMod val="50000"/>
                  </a:schemeClr>
                </a:solidFill>
              </a:rPr>
              <a:t>03</a:t>
            </a:r>
          </a:p>
        </p:txBody>
      </p:sp>
      <p:sp>
        <p:nvSpPr>
          <p:cNvPr id="10" name="Text Placeholder 9">
            <a:extLst>
              <a:ext uri="{FF2B5EF4-FFF2-40B4-BE49-F238E27FC236}">
                <a16:creationId xmlns:a16="http://schemas.microsoft.com/office/drawing/2014/main" id="{95B7DB66-30F2-3DBC-8B7F-210D74F36C53}"/>
              </a:ext>
            </a:extLst>
          </p:cNvPr>
          <p:cNvSpPr>
            <a:spLocks noGrp="1"/>
          </p:cNvSpPr>
          <p:nvPr>
            <p:ph type="body" sz="quarter" idx="22"/>
          </p:nvPr>
        </p:nvSpPr>
        <p:spPr>
          <a:xfrm>
            <a:off x="1070062" y="6617009"/>
            <a:ext cx="6488206" cy="1155392"/>
          </a:xfrm>
        </p:spPr>
        <p:txBody>
          <a:bodyPr/>
          <a:lstStyle/>
          <a:p>
            <a:r>
              <a:rPr lang="en-US" sz="2200">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337C7E12-2B5C-5CEA-FE2B-B9B52D604899}"/>
              </a:ext>
            </a:extLst>
          </p:cNvPr>
          <p:cNvSpPr>
            <a:spLocks noGrp="1"/>
          </p:cNvSpPr>
          <p:nvPr>
            <p:ph type="body" sz="quarter" idx="23"/>
          </p:nvPr>
        </p:nvSpPr>
        <p:spPr>
          <a:xfrm>
            <a:off x="8533180"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5DDA90ED-C1A3-3116-0E76-3A2648B48667}"/>
              </a:ext>
            </a:extLst>
          </p:cNvPr>
          <p:cNvSpPr>
            <a:spLocks noGrp="1"/>
          </p:cNvSpPr>
          <p:nvPr>
            <p:ph type="body" sz="quarter" idx="24"/>
          </p:nvPr>
        </p:nvSpPr>
        <p:spPr>
          <a:xfrm>
            <a:off x="15994733"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Tree>
    <p:extLst>
      <p:ext uri="{BB962C8B-B14F-4D97-AF65-F5344CB8AC3E}">
        <p14:creationId xmlns:p14="http://schemas.microsoft.com/office/powerpoint/2010/main" val="400553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solidFill>
                  <a:schemeClr val="accent4">
                    <a:lumMod val="50000"/>
                  </a:schemeClr>
                </a:solidFill>
              </a:rPr>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solidFill>
                  <a:schemeClr val="accent4">
                    <a:lumMod val="50000"/>
                  </a:schemeClr>
                </a:solidFill>
              </a:rPr>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solidFill>
                  <a:schemeClr val="accent4">
                    <a:lumMod val="50000"/>
                  </a:schemeClr>
                </a:solidFill>
              </a:rPr>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488206" cy="1155392"/>
          </a:xfrm>
        </p:spPr>
        <p:txBody>
          <a:bodyPr/>
          <a:lstStyle/>
          <a:p>
            <a:r>
              <a:rPr lang="en-US" sz="2200">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solidFill>
                  <a:schemeClr val="accent4">
                    <a:lumMod val="50000"/>
                  </a:schemeClr>
                </a:solidFill>
              </a:rPr>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solidFill>
                  <a:schemeClr val="accent4">
                    <a:lumMod val="50000"/>
                  </a:schemeClr>
                </a:solidFill>
              </a:rPr>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solidFill>
                  <a:schemeClr val="accent4">
                    <a:lumMod val="50000"/>
                  </a:schemeClr>
                </a:solidFill>
              </a:rPr>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Tree>
    <p:extLst>
      <p:ext uri="{BB962C8B-B14F-4D97-AF65-F5344CB8AC3E}">
        <p14:creationId xmlns:p14="http://schemas.microsoft.com/office/powerpoint/2010/main" val="1945475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A93BEC-EB92-6033-24E2-9782A237502F}"/>
              </a:ext>
            </a:extLst>
          </p:cNvPr>
          <p:cNvSpPr>
            <a:spLocks noGrp="1"/>
          </p:cNvSpPr>
          <p:nvPr>
            <p:ph type="body" sz="quarter" idx="16"/>
          </p:nvPr>
        </p:nvSpPr>
        <p:spPr/>
        <p:txBody>
          <a:bodyPr/>
          <a:lstStyle/>
          <a:p>
            <a:r>
              <a:rPr lang="en-US">
                <a:solidFill>
                  <a:schemeClr val="bg2">
                    <a:lumMod val="75000"/>
                  </a:schemeClr>
                </a:solidFill>
              </a:rPr>
              <a:t>Product name</a:t>
            </a:r>
          </a:p>
        </p:txBody>
      </p:sp>
      <p:sp>
        <p:nvSpPr>
          <p:cNvPr id="3" name="Text Placeholder 2">
            <a:extLst>
              <a:ext uri="{FF2B5EF4-FFF2-40B4-BE49-F238E27FC236}">
                <a16:creationId xmlns:a16="http://schemas.microsoft.com/office/drawing/2014/main" id="{B595BFA0-824E-6C1C-ED58-EB6BBFD35A1A}"/>
              </a:ext>
            </a:extLst>
          </p:cNvPr>
          <p:cNvSpPr>
            <a:spLocks noGrp="1"/>
          </p:cNvSpPr>
          <p:nvPr>
            <p:ph type="body" sz="quarter" idx="17"/>
          </p:nvPr>
        </p:nvSpPr>
        <p:spPr/>
        <p:txBody>
          <a:bodyPr/>
          <a:lstStyle/>
          <a:p>
            <a:r>
              <a:rPr lang="en-US"/>
              <a:t>Demo title</a:t>
            </a:r>
          </a:p>
        </p:txBody>
      </p:sp>
      <p:sp>
        <p:nvSpPr>
          <p:cNvPr id="4" name="Media Placeholder 3">
            <a:extLst>
              <a:ext uri="{FF2B5EF4-FFF2-40B4-BE49-F238E27FC236}">
                <a16:creationId xmlns:a16="http://schemas.microsoft.com/office/drawing/2014/main" id="{56A8FE67-D4BD-6E34-77E8-D7C67DDB3E74}"/>
              </a:ext>
            </a:extLst>
          </p:cNvPr>
          <p:cNvSpPr>
            <a:spLocks noGrp="1"/>
          </p:cNvSpPr>
          <p:nvPr>
            <p:ph type="media" sz="quarter" idx="40"/>
          </p:nvPr>
        </p:nvSpPr>
        <p:spPr>
          <a:xfrm>
            <a:off x="7757651" y="1100667"/>
            <a:ext cx="15438898" cy="11440883"/>
          </a:xfrm>
          <a:blipFill>
            <a:blip r:embed="rId2"/>
            <a:stretch>
              <a:fillRect l="-20480" r="-11004"/>
            </a:stretch>
          </a:blipFill>
        </p:spPr>
        <p:txBody>
          <a:bodyPr/>
          <a:lstStyle/>
          <a:p>
            <a:endParaRPr lang="en-US"/>
          </a:p>
        </p:txBody>
      </p:sp>
    </p:spTree>
    <p:extLst>
      <p:ext uri="{BB962C8B-B14F-4D97-AF65-F5344CB8AC3E}">
        <p14:creationId xmlns:p14="http://schemas.microsoft.com/office/powerpoint/2010/main" val="296653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84AC9-9578-B62A-DF9A-5BF710159918}"/>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B1FBF960-0542-D999-1AEE-9B632DD14BB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F9DEC9B2-2014-2E2A-94DD-B4700D0C1700}"/>
              </a:ext>
            </a:extLst>
          </p:cNvPr>
          <p:cNvSpPr>
            <a:spLocks noGrp="1"/>
          </p:cNvSpPr>
          <p:nvPr>
            <p:ph type="body" sz="quarter" idx="13"/>
          </p:nvPr>
        </p:nvSpPr>
        <p:spPr/>
        <p:txBody>
          <a:bodyPr/>
          <a:lstStyle/>
          <a:p>
            <a:r>
              <a:rPr lang="en-US"/>
              <a:t>New features in new release</a:t>
            </a:r>
          </a:p>
        </p:txBody>
      </p:sp>
      <p:pic>
        <p:nvPicPr>
          <p:cNvPr id="11" name="Image 11" descr=" ">
            <a:extLst>
              <a:ext uri="{FF2B5EF4-FFF2-40B4-BE49-F238E27FC236}">
                <a16:creationId xmlns:a16="http://schemas.microsoft.com/office/drawing/2014/main" id="{967AD802-89D1-BA62-A9C7-0C575567F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9628" y="4578236"/>
            <a:ext cx="436270" cy="512260"/>
          </a:xfrm>
          <a:prstGeom prst="rect">
            <a:avLst/>
          </a:prstGeom>
        </p:spPr>
      </p:pic>
      <p:pic>
        <p:nvPicPr>
          <p:cNvPr id="12" name="Image 27" descr=" ">
            <a:extLst>
              <a:ext uri="{FF2B5EF4-FFF2-40B4-BE49-F238E27FC236}">
                <a16:creationId xmlns:a16="http://schemas.microsoft.com/office/drawing/2014/main" id="{51B06E84-9B55-C411-2DF0-55E8C965A1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59019" y="4579287"/>
            <a:ext cx="510222" cy="510158"/>
          </a:xfrm>
          <a:prstGeom prst="rect">
            <a:avLst/>
          </a:prstGeom>
        </p:spPr>
      </p:pic>
      <p:pic>
        <p:nvPicPr>
          <p:cNvPr id="13" name="Image 34" descr=" ">
            <a:extLst>
              <a:ext uri="{FF2B5EF4-FFF2-40B4-BE49-F238E27FC236}">
                <a16:creationId xmlns:a16="http://schemas.microsoft.com/office/drawing/2014/main" id="{D7296F2B-3926-3032-DE8E-AE30D9E846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3984" y="4579287"/>
            <a:ext cx="459205" cy="510158"/>
          </a:xfrm>
          <a:prstGeom prst="rect">
            <a:avLst/>
          </a:prstGeom>
        </p:spPr>
      </p:pic>
      <p:sp>
        <p:nvSpPr>
          <p:cNvPr id="15" name="Text Placeholder 14">
            <a:extLst>
              <a:ext uri="{FF2B5EF4-FFF2-40B4-BE49-F238E27FC236}">
                <a16:creationId xmlns:a16="http://schemas.microsoft.com/office/drawing/2014/main" id="{DA34BD2D-33BA-190D-18FE-CF643E9C97F4}"/>
              </a:ext>
            </a:extLst>
          </p:cNvPr>
          <p:cNvSpPr>
            <a:spLocks noGrp="1"/>
          </p:cNvSpPr>
          <p:nvPr>
            <p:ph type="body" sz="quarter" idx="14"/>
          </p:nvPr>
        </p:nvSpPr>
        <p:spPr/>
        <p:txBody>
          <a:bodyPr/>
          <a:lstStyle/>
          <a:p>
            <a:r>
              <a:rPr lang="en-US"/>
              <a:t>ASP.NET Core</a:t>
            </a:r>
          </a:p>
          <a:p>
            <a:endParaRPr lang="en-US"/>
          </a:p>
          <a:p>
            <a:endParaRPr lang="en-US"/>
          </a:p>
        </p:txBody>
      </p:sp>
      <p:sp>
        <p:nvSpPr>
          <p:cNvPr id="17" name="Text Placeholder 16">
            <a:extLst>
              <a:ext uri="{FF2B5EF4-FFF2-40B4-BE49-F238E27FC236}">
                <a16:creationId xmlns:a16="http://schemas.microsoft.com/office/drawing/2014/main" id="{19296645-8063-2FA4-4A7C-C80B5903653D}"/>
              </a:ext>
            </a:extLst>
          </p:cNvPr>
          <p:cNvSpPr>
            <a:spLocks noGrp="1"/>
          </p:cNvSpPr>
          <p:nvPr>
            <p:ph type="body" sz="quarter" idx="17"/>
          </p:nvPr>
        </p:nvSpPr>
        <p:spPr/>
        <p:txBody>
          <a:bodyPr/>
          <a:lstStyle/>
          <a:p>
            <a:r>
              <a:rPr lang="en-US">
                <a:solidFill>
                  <a:schemeClr val="accent4">
                    <a:lumMod val="50000"/>
                  </a:schemeClr>
                </a:solidFill>
              </a:rPr>
              <a:t>609K</a:t>
            </a:r>
          </a:p>
        </p:txBody>
      </p:sp>
      <p:sp>
        <p:nvSpPr>
          <p:cNvPr id="19" name="Text Placeholder 18">
            <a:extLst>
              <a:ext uri="{FF2B5EF4-FFF2-40B4-BE49-F238E27FC236}">
                <a16:creationId xmlns:a16="http://schemas.microsoft.com/office/drawing/2014/main" id="{D7B20090-AF60-5D2C-7D4A-F70DBFF8A53E}"/>
              </a:ext>
            </a:extLst>
          </p:cNvPr>
          <p:cNvSpPr>
            <a:spLocks noGrp="1"/>
          </p:cNvSpPr>
          <p:nvPr>
            <p:ph type="body" sz="quarter" idx="18"/>
          </p:nvPr>
        </p:nvSpPr>
        <p:spPr/>
        <p:txBody>
          <a:bodyPr/>
          <a:lstStyle/>
          <a:p>
            <a:r>
              <a:rPr lang="en-US"/>
              <a:t>Node.js</a:t>
            </a:r>
          </a:p>
          <a:p>
            <a:endParaRPr lang="en-US"/>
          </a:p>
          <a:p>
            <a:endParaRPr lang="en-US"/>
          </a:p>
        </p:txBody>
      </p:sp>
      <p:sp>
        <p:nvSpPr>
          <p:cNvPr id="21" name="Text Placeholder 20">
            <a:extLst>
              <a:ext uri="{FF2B5EF4-FFF2-40B4-BE49-F238E27FC236}">
                <a16:creationId xmlns:a16="http://schemas.microsoft.com/office/drawing/2014/main" id="{66150338-36F8-B6D3-481F-AACDD01A2495}"/>
              </a:ext>
            </a:extLst>
          </p:cNvPr>
          <p:cNvSpPr>
            <a:spLocks noGrp="1"/>
          </p:cNvSpPr>
          <p:nvPr>
            <p:ph type="body" sz="quarter" idx="19"/>
          </p:nvPr>
        </p:nvSpPr>
        <p:spPr/>
        <p:txBody>
          <a:bodyPr/>
          <a:lstStyle/>
          <a:p>
            <a:r>
              <a:rPr lang="en-US">
                <a:solidFill>
                  <a:schemeClr val="accent4">
                    <a:lumMod val="50000"/>
                  </a:schemeClr>
                </a:solidFill>
              </a:rPr>
              <a:t>172K</a:t>
            </a:r>
          </a:p>
          <a:p>
            <a:endParaRPr lang="en-US">
              <a:solidFill>
                <a:schemeClr val="accent4">
                  <a:lumMod val="50000"/>
                </a:schemeClr>
              </a:solidFill>
            </a:endParaRPr>
          </a:p>
        </p:txBody>
      </p:sp>
      <p:sp>
        <p:nvSpPr>
          <p:cNvPr id="23" name="Text Placeholder 22">
            <a:extLst>
              <a:ext uri="{FF2B5EF4-FFF2-40B4-BE49-F238E27FC236}">
                <a16:creationId xmlns:a16="http://schemas.microsoft.com/office/drawing/2014/main" id="{BEF723E3-AAE8-C586-E565-0CA7C018EF78}"/>
              </a:ext>
            </a:extLst>
          </p:cNvPr>
          <p:cNvSpPr>
            <a:spLocks noGrp="1"/>
          </p:cNvSpPr>
          <p:nvPr>
            <p:ph type="body" sz="quarter" idx="20"/>
          </p:nvPr>
        </p:nvSpPr>
        <p:spPr/>
        <p:txBody>
          <a:bodyPr/>
          <a:lstStyle/>
          <a:p>
            <a:r>
              <a:rPr lang="en-US"/>
              <a:t>Go</a:t>
            </a:r>
          </a:p>
        </p:txBody>
      </p:sp>
      <p:sp>
        <p:nvSpPr>
          <p:cNvPr id="25" name="Text Placeholder 24">
            <a:extLst>
              <a:ext uri="{FF2B5EF4-FFF2-40B4-BE49-F238E27FC236}">
                <a16:creationId xmlns:a16="http://schemas.microsoft.com/office/drawing/2014/main" id="{F44486DB-5A01-842C-8DD5-614D2DF7A20D}"/>
              </a:ext>
            </a:extLst>
          </p:cNvPr>
          <p:cNvSpPr>
            <a:spLocks noGrp="1"/>
          </p:cNvSpPr>
          <p:nvPr>
            <p:ph type="body" sz="quarter" idx="21"/>
          </p:nvPr>
        </p:nvSpPr>
        <p:spPr/>
        <p:txBody>
          <a:bodyPr/>
          <a:lstStyle/>
          <a:p>
            <a:r>
              <a:rPr lang="en-US">
                <a:solidFill>
                  <a:schemeClr val="accent4">
                    <a:lumMod val="50000"/>
                  </a:schemeClr>
                </a:solidFill>
              </a:rPr>
              <a:t>110.5</a:t>
            </a:r>
          </a:p>
        </p:txBody>
      </p:sp>
    </p:spTree>
    <p:extLst>
      <p:ext uri="{BB962C8B-B14F-4D97-AF65-F5344CB8AC3E}">
        <p14:creationId xmlns:p14="http://schemas.microsoft.com/office/powerpoint/2010/main" val="172165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EA0CEB-6A03-FBC2-49C3-8243D4956486}"/>
              </a:ext>
            </a:extLst>
          </p:cNvPr>
          <p:cNvSpPr>
            <a:spLocks noGrp="1"/>
          </p:cNvSpPr>
          <p:nvPr>
            <p:ph type="body" sz="quarter" idx="13"/>
          </p:nvPr>
        </p:nvSpPr>
        <p:spPr>
          <a:xfrm>
            <a:off x="1083508" y="1103244"/>
            <a:ext cx="14432734" cy="635000"/>
          </a:xfrm>
        </p:spPr>
        <p:txBody>
          <a:bodyPr/>
          <a:lstStyle/>
          <a:p>
            <a:r>
              <a:rPr lang="en-US" b="1">
                <a:solidFill>
                  <a:schemeClr val="bg1"/>
                </a:solidFill>
              </a:rPr>
              <a:t>A friendly tip: be careful when copying slides from other decks</a:t>
            </a:r>
          </a:p>
          <a:p>
            <a:endParaRPr lang="en-US" b="1"/>
          </a:p>
        </p:txBody>
      </p:sp>
      <p:sp>
        <p:nvSpPr>
          <p:cNvPr id="3" name="Text Placeholder 2">
            <a:extLst>
              <a:ext uri="{FF2B5EF4-FFF2-40B4-BE49-F238E27FC236}">
                <a16:creationId xmlns:a16="http://schemas.microsoft.com/office/drawing/2014/main" id="{7C8692D8-F4F7-39DC-C0DF-424571FFA103}"/>
              </a:ext>
            </a:extLst>
          </p:cNvPr>
          <p:cNvSpPr>
            <a:spLocks noGrp="1"/>
          </p:cNvSpPr>
          <p:nvPr>
            <p:ph type="body" sz="quarter" idx="15"/>
          </p:nvPr>
        </p:nvSpPr>
        <p:spPr>
          <a:xfrm>
            <a:off x="1083507" y="1659835"/>
            <a:ext cx="14715935" cy="1836590"/>
          </a:xfrm>
        </p:spPr>
        <p:txBody>
          <a:bodyPr/>
          <a:lstStyle/>
          <a:p>
            <a:r>
              <a:rPr lang="en-US" b="0">
                <a:solidFill>
                  <a:schemeClr val="bg2"/>
                </a:solidFill>
              </a:rPr>
              <a:t>We get it—sometimes it’s tempting to grab a great-looking slide from another presentation. But here’s why it’s better to pause before you paste:</a:t>
            </a:r>
          </a:p>
          <a:p>
            <a:endParaRPr lang="en-US" b="0"/>
          </a:p>
          <a:p>
            <a:endParaRPr lang="en-US" b="0"/>
          </a:p>
        </p:txBody>
      </p:sp>
      <p:sp>
        <p:nvSpPr>
          <p:cNvPr id="4" name="Text Placeholder 3">
            <a:extLst>
              <a:ext uri="{FF2B5EF4-FFF2-40B4-BE49-F238E27FC236}">
                <a16:creationId xmlns:a16="http://schemas.microsoft.com/office/drawing/2014/main" id="{5895A642-28E2-E113-7511-463BC7D188B2}"/>
              </a:ext>
            </a:extLst>
          </p:cNvPr>
          <p:cNvSpPr>
            <a:spLocks noGrp="1"/>
          </p:cNvSpPr>
          <p:nvPr>
            <p:ph type="body" sz="quarter" idx="16"/>
          </p:nvPr>
        </p:nvSpPr>
        <p:spPr>
          <a:xfrm>
            <a:off x="1070062" y="6483046"/>
            <a:ext cx="7010400" cy="635000"/>
          </a:xfrm>
        </p:spPr>
        <p:txBody>
          <a:bodyPr/>
          <a:lstStyle/>
          <a:p>
            <a:r>
              <a:rPr lang="en-US"/>
              <a:t>It brings along extra baggage</a:t>
            </a:r>
          </a:p>
        </p:txBody>
      </p:sp>
      <p:sp>
        <p:nvSpPr>
          <p:cNvPr id="5" name="Text Placeholder 4">
            <a:extLst>
              <a:ext uri="{FF2B5EF4-FFF2-40B4-BE49-F238E27FC236}">
                <a16:creationId xmlns:a16="http://schemas.microsoft.com/office/drawing/2014/main" id="{0783AD5C-1F2A-1E78-42BB-A9757194C8C3}"/>
              </a:ext>
            </a:extLst>
          </p:cNvPr>
          <p:cNvSpPr>
            <a:spLocks noGrp="1"/>
          </p:cNvSpPr>
          <p:nvPr>
            <p:ph type="body" sz="quarter" idx="19"/>
          </p:nvPr>
        </p:nvSpPr>
        <p:spPr>
          <a:xfrm>
            <a:off x="1070062" y="5659917"/>
            <a:ext cx="7010400" cy="635000"/>
          </a:xfrm>
        </p:spPr>
        <p:txBody>
          <a:bodyPr/>
          <a:lstStyle/>
          <a:p>
            <a:r>
              <a:rPr lang="en-US"/>
              <a:t>01</a:t>
            </a:r>
          </a:p>
        </p:txBody>
      </p:sp>
      <p:sp>
        <p:nvSpPr>
          <p:cNvPr id="6" name="Text Placeholder 5">
            <a:extLst>
              <a:ext uri="{FF2B5EF4-FFF2-40B4-BE49-F238E27FC236}">
                <a16:creationId xmlns:a16="http://schemas.microsoft.com/office/drawing/2014/main" id="{4A3E6F74-B0F4-BA25-A470-8DA9D46872E1}"/>
              </a:ext>
            </a:extLst>
          </p:cNvPr>
          <p:cNvSpPr>
            <a:spLocks noGrp="1"/>
          </p:cNvSpPr>
          <p:nvPr>
            <p:ph type="body" sz="quarter" idx="22"/>
          </p:nvPr>
        </p:nvSpPr>
        <p:spPr>
          <a:xfrm>
            <a:off x="1070062" y="7298526"/>
            <a:ext cx="6465057" cy="1836590"/>
          </a:xfrm>
        </p:spPr>
        <p:txBody>
          <a:bodyPr/>
          <a:lstStyle/>
          <a:p>
            <a:r>
              <a:rPr lang="en-US">
                <a:latin typeface="Aptos" panose="020B0004020202020204" pitchFamily="34" charset="0"/>
              </a:rPr>
              <a:t>Copying slides can sneak in new master layouts that clutter your template and make formatting messy.</a:t>
            </a: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045A742D-8BEB-ED24-0CC5-433E1C37BB6D}"/>
              </a:ext>
            </a:extLst>
          </p:cNvPr>
          <p:cNvSpPr>
            <a:spLocks noGrp="1"/>
          </p:cNvSpPr>
          <p:nvPr>
            <p:ph type="body" sz="quarter" idx="23"/>
          </p:nvPr>
        </p:nvSpPr>
        <p:spPr>
          <a:xfrm>
            <a:off x="8505842" y="6483046"/>
            <a:ext cx="7010400" cy="635000"/>
          </a:xfrm>
        </p:spPr>
        <p:txBody>
          <a:bodyPr/>
          <a:lstStyle/>
          <a:p>
            <a:r>
              <a:rPr lang="en-US"/>
              <a:t>It can mess with your style</a:t>
            </a:r>
          </a:p>
          <a:p>
            <a:endParaRPr lang="en-US"/>
          </a:p>
        </p:txBody>
      </p:sp>
      <p:sp>
        <p:nvSpPr>
          <p:cNvPr id="8" name="Text Placeholder 7">
            <a:extLst>
              <a:ext uri="{FF2B5EF4-FFF2-40B4-BE49-F238E27FC236}">
                <a16:creationId xmlns:a16="http://schemas.microsoft.com/office/drawing/2014/main" id="{84EB2E15-369E-3E2A-43F7-1C49F40BF8F4}"/>
              </a:ext>
            </a:extLst>
          </p:cNvPr>
          <p:cNvSpPr>
            <a:spLocks noGrp="1"/>
          </p:cNvSpPr>
          <p:nvPr>
            <p:ph type="body" sz="quarter" idx="24"/>
          </p:nvPr>
        </p:nvSpPr>
        <p:spPr>
          <a:xfrm>
            <a:off x="8505842" y="5659917"/>
            <a:ext cx="7010400" cy="635000"/>
          </a:xfrm>
        </p:spPr>
        <p:txBody>
          <a:bodyPr/>
          <a:lstStyle/>
          <a:p>
            <a:r>
              <a:rPr lang="en-US"/>
              <a:t>02</a:t>
            </a:r>
          </a:p>
        </p:txBody>
      </p:sp>
      <p:sp>
        <p:nvSpPr>
          <p:cNvPr id="9" name="Text Placeholder 8">
            <a:extLst>
              <a:ext uri="{FF2B5EF4-FFF2-40B4-BE49-F238E27FC236}">
                <a16:creationId xmlns:a16="http://schemas.microsoft.com/office/drawing/2014/main" id="{2FEBED7C-63BD-9C47-4959-1FF30452AE43}"/>
              </a:ext>
            </a:extLst>
          </p:cNvPr>
          <p:cNvSpPr>
            <a:spLocks noGrp="1"/>
          </p:cNvSpPr>
          <p:nvPr>
            <p:ph type="body" sz="quarter" idx="25"/>
          </p:nvPr>
        </p:nvSpPr>
        <p:spPr>
          <a:xfrm>
            <a:off x="8505842" y="7298526"/>
            <a:ext cx="6083833" cy="1836590"/>
          </a:xfrm>
        </p:spPr>
        <p:txBody>
          <a:bodyPr lIns="91440" tIns="45720" rIns="91440" bIns="45720" anchor="t"/>
          <a:lstStyle/>
          <a:p>
            <a:r>
              <a:rPr lang="en-US">
                <a:latin typeface="Aptos" panose="020B0004020202020204" pitchFamily="34" charset="0"/>
              </a:rPr>
              <a:t>Fonts, colors, and layouts might not match your current theme—and suddenly things look a little... off.</a:t>
            </a:r>
          </a:p>
          <a:p>
            <a:endParaRPr lang="en-US">
              <a:latin typeface="Aptos" panose="020B0004020202020204" pitchFamily="34" charset="0"/>
            </a:endParaRPr>
          </a:p>
        </p:txBody>
      </p:sp>
      <p:sp>
        <p:nvSpPr>
          <p:cNvPr id="10" name="Text Placeholder 9">
            <a:extLst>
              <a:ext uri="{FF2B5EF4-FFF2-40B4-BE49-F238E27FC236}">
                <a16:creationId xmlns:a16="http://schemas.microsoft.com/office/drawing/2014/main" id="{83A313F1-FD43-76C4-D2F1-5311F5BF4587}"/>
              </a:ext>
            </a:extLst>
          </p:cNvPr>
          <p:cNvSpPr>
            <a:spLocks noGrp="1"/>
          </p:cNvSpPr>
          <p:nvPr>
            <p:ph type="body" sz="quarter" idx="26"/>
          </p:nvPr>
        </p:nvSpPr>
        <p:spPr>
          <a:xfrm>
            <a:off x="15941623" y="6483046"/>
            <a:ext cx="7010400" cy="635000"/>
          </a:xfrm>
        </p:spPr>
        <p:txBody>
          <a:bodyPr/>
          <a:lstStyle/>
          <a:p>
            <a:r>
              <a:rPr lang="en-US"/>
              <a:t>It bulks up your file</a:t>
            </a:r>
          </a:p>
        </p:txBody>
      </p:sp>
      <p:sp>
        <p:nvSpPr>
          <p:cNvPr id="11" name="Text Placeholder 10">
            <a:extLst>
              <a:ext uri="{FF2B5EF4-FFF2-40B4-BE49-F238E27FC236}">
                <a16:creationId xmlns:a16="http://schemas.microsoft.com/office/drawing/2014/main" id="{FE14283C-FB75-2613-AF97-4592855704B5}"/>
              </a:ext>
            </a:extLst>
          </p:cNvPr>
          <p:cNvSpPr>
            <a:spLocks noGrp="1"/>
          </p:cNvSpPr>
          <p:nvPr>
            <p:ph type="body" sz="quarter" idx="27"/>
          </p:nvPr>
        </p:nvSpPr>
        <p:spPr>
          <a:xfrm>
            <a:off x="15941623" y="5659917"/>
            <a:ext cx="7010400" cy="635000"/>
          </a:xfrm>
        </p:spPr>
        <p:txBody>
          <a:bodyPr/>
          <a:lstStyle/>
          <a:p>
            <a:r>
              <a:rPr lang="en-US"/>
              <a:t>03</a:t>
            </a:r>
          </a:p>
        </p:txBody>
      </p:sp>
      <p:sp>
        <p:nvSpPr>
          <p:cNvPr id="12" name="Text Placeholder 11">
            <a:extLst>
              <a:ext uri="{FF2B5EF4-FFF2-40B4-BE49-F238E27FC236}">
                <a16:creationId xmlns:a16="http://schemas.microsoft.com/office/drawing/2014/main" id="{13208062-0A73-C94B-9244-E16384FE39AB}"/>
              </a:ext>
            </a:extLst>
          </p:cNvPr>
          <p:cNvSpPr>
            <a:spLocks noGrp="1"/>
          </p:cNvSpPr>
          <p:nvPr>
            <p:ph type="body" sz="quarter" idx="28"/>
          </p:nvPr>
        </p:nvSpPr>
        <p:spPr>
          <a:xfrm>
            <a:off x="15941623" y="7298526"/>
            <a:ext cx="6083833" cy="1836590"/>
          </a:xfrm>
        </p:spPr>
        <p:txBody>
          <a:bodyPr/>
          <a:lstStyle/>
          <a:p>
            <a:r>
              <a:rPr lang="en-US">
                <a:latin typeface="Aptos" panose="020B0004020202020204" pitchFamily="34" charset="0"/>
              </a:rPr>
              <a:t>Extra slide masters and hidden styles can make your file heavier than it needs to be.</a:t>
            </a:r>
          </a:p>
          <a:p>
            <a:endParaRPr lang="en-US">
              <a:latin typeface="Aptos" panose="020B0004020202020204" pitchFamily="34" charset="0"/>
            </a:endParaRPr>
          </a:p>
        </p:txBody>
      </p:sp>
      <p:sp>
        <p:nvSpPr>
          <p:cNvPr id="13" name="Text Placeholder 17">
            <a:extLst>
              <a:ext uri="{FF2B5EF4-FFF2-40B4-BE49-F238E27FC236}">
                <a16:creationId xmlns:a16="http://schemas.microsoft.com/office/drawing/2014/main" id="{239C860F-4665-14F6-D33E-12B545FCA4D3}"/>
              </a:ext>
            </a:extLst>
          </p:cNvPr>
          <p:cNvSpPr txBox="1">
            <a:spLocks/>
          </p:cNvSpPr>
          <p:nvPr/>
        </p:nvSpPr>
        <p:spPr>
          <a:xfrm>
            <a:off x="15941623" y="9541677"/>
            <a:ext cx="553870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000" kern="1200" dirty="0" smtClean="0">
                <a:solidFill>
                  <a:srgbClr val="0F0F0F">
                    <a:alpha val="100000"/>
                  </a:srgbClr>
                </a:solidFill>
                <a:latin typeface="Segoe UI Variable Text Semibold" pitchFamily="34" charset="0"/>
                <a:ea typeface="Segoe UI Variable Text Semibold" pitchFamily="34" charset="-122"/>
                <a:cs typeface="Segoe UI Variable Text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kern="0" spc="-72">
                <a:solidFill>
                  <a:schemeClr val="accent5"/>
                </a:solidFill>
                <a:latin typeface="Poppins" pitchFamily="2" charset="77"/>
                <a:cs typeface="Poppins" pitchFamily="2" charset="77"/>
              </a:rPr>
              <a:t>A better way?</a:t>
            </a:r>
          </a:p>
        </p:txBody>
      </p:sp>
      <p:sp>
        <p:nvSpPr>
          <p:cNvPr id="14" name="Text Placeholder 18">
            <a:extLst>
              <a:ext uri="{FF2B5EF4-FFF2-40B4-BE49-F238E27FC236}">
                <a16:creationId xmlns:a16="http://schemas.microsoft.com/office/drawing/2014/main" id="{4A794AA6-F5D9-1FAD-1C51-BD3B6AE9F418}"/>
              </a:ext>
            </a:extLst>
          </p:cNvPr>
          <p:cNvSpPr txBox="1">
            <a:spLocks/>
          </p:cNvSpPr>
          <p:nvPr/>
        </p:nvSpPr>
        <p:spPr>
          <a:xfrm>
            <a:off x="15941622" y="10198547"/>
            <a:ext cx="5876655" cy="1532536"/>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kern="0" spc="-72"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00"/>
              </a:lnSpc>
            </a:pPr>
            <a:r>
              <a:rPr lang="en-US" sz="2200" kern="1200">
                <a:solidFill>
                  <a:schemeClr val="bg1"/>
                </a:solidFill>
                <a:latin typeface="Aptos" panose="020B0004020202020204" pitchFamily="34" charset="0"/>
                <a:cs typeface="Poppins" pitchFamily="2" charset="77"/>
              </a:rPr>
              <a:t>Use Paste → Keep Destination Formatting or rebuild the slide using your current template. It keeps everything clean, consistent, and easy to manage!</a:t>
            </a:r>
          </a:p>
        </p:txBody>
      </p:sp>
      <p:pic>
        <p:nvPicPr>
          <p:cNvPr id="15" name="Image 1" descr=" ">
            <a:extLst>
              <a:ext uri="{FF2B5EF4-FFF2-40B4-BE49-F238E27FC236}">
                <a16:creationId xmlns:a16="http://schemas.microsoft.com/office/drawing/2014/main" id="{154CC6F5-D6B9-34DA-71CC-9725CC322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52287" y="9484174"/>
            <a:ext cx="459205" cy="459141"/>
          </a:xfrm>
          <a:prstGeom prst="rect">
            <a:avLst/>
          </a:prstGeom>
        </p:spPr>
      </p:pic>
    </p:spTree>
    <p:extLst>
      <p:ext uri="{BB962C8B-B14F-4D97-AF65-F5344CB8AC3E}">
        <p14:creationId xmlns:p14="http://schemas.microsoft.com/office/powerpoint/2010/main" val="188976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b="1"/>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a:xfrm>
            <a:off x="1070063" y="6648782"/>
            <a:ext cx="6650252" cy="1836590"/>
          </a:xfrm>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.NET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a:xfrm>
            <a:off x="8505843" y="6648782"/>
            <a:ext cx="6650252" cy="1836590"/>
          </a:xfrm>
        </p:spPr>
        <p:txBody>
          <a:bodyPr/>
          <a:lstStyle/>
          <a:p>
            <a:r>
              <a:rPr lang="en-US">
                <a:latin typeface="Aptos" panose="020B0004020202020204" pitchFamily="34" charset="0"/>
              </a:rPr>
              <a:t>Build immersive games with modern tools for Unity, Unreal, and C++, all backed by the power of Visual Studio. Extend .NET for anything.</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a:xfrm>
            <a:off x="15941624" y="6648782"/>
            <a:ext cx="6650252" cy="1836590"/>
          </a:xfrm>
        </p:spPr>
        <p:txBody>
          <a:bodyPr/>
          <a:lstStyle/>
          <a:p>
            <a:r>
              <a:rPr lang="en-US">
                <a:latin typeface="Aptos" panose="020B0004020202020204" pitchFamily="34" charset="0"/>
              </a:rPr>
              <a:t>Ship it how you want — to Kubernetes, your own infra, or managed services. .NET adapts to your environment, not the other way around.</a:t>
            </a:r>
            <a:endParaRPr lang="en-US" sz="2200">
              <a:latin typeface="Aptos" panose="020B0004020202020204" pitchFamily="34" charset="0"/>
            </a:endParaRPr>
          </a:p>
        </p:txBody>
      </p:sp>
      <p:pic>
        <p:nvPicPr>
          <p:cNvPr id="17" name="Image 12" descr=" ">
            <a:extLst>
              <a:ext uri="{FF2B5EF4-FFF2-40B4-BE49-F238E27FC236}">
                <a16:creationId xmlns:a16="http://schemas.microsoft.com/office/drawing/2014/main" id="{716BAA90-8AD6-0676-6E50-61E1849C8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563" y="5003150"/>
            <a:ext cx="459205" cy="459141"/>
          </a:xfrm>
          <a:prstGeom prst="rect">
            <a:avLst/>
          </a:prstGeom>
        </p:spPr>
      </p:pic>
      <p:pic>
        <p:nvPicPr>
          <p:cNvPr id="14" name="Image 14" descr=" ">
            <a:extLst>
              <a:ext uri="{FF2B5EF4-FFF2-40B4-BE49-F238E27FC236}">
                <a16:creationId xmlns:a16="http://schemas.microsoft.com/office/drawing/2014/main" id="{055FC10C-F39E-B10D-745B-14E7298EBA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7005" y="4977750"/>
            <a:ext cx="507915" cy="510208"/>
          </a:xfrm>
          <a:prstGeom prst="rect">
            <a:avLst/>
          </a:prstGeom>
        </p:spPr>
      </p:pic>
      <p:pic>
        <p:nvPicPr>
          <p:cNvPr id="15" name="Image 16" descr=" ">
            <a:extLst>
              <a:ext uri="{FF2B5EF4-FFF2-40B4-BE49-F238E27FC236}">
                <a16:creationId xmlns:a16="http://schemas.microsoft.com/office/drawing/2014/main" id="{282CB1C3-01A7-83F8-C79A-120889C278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99157" y="4990450"/>
            <a:ext cx="459341" cy="484696"/>
          </a:xfrm>
          <a:prstGeom prst="rect">
            <a:avLst/>
          </a:prstGeom>
        </p:spPr>
      </p:pic>
    </p:spTree>
    <p:extLst>
      <p:ext uri="{BB962C8B-B14F-4D97-AF65-F5344CB8AC3E}">
        <p14:creationId xmlns:p14="http://schemas.microsoft.com/office/powerpoint/2010/main" val="369618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F7953-B40A-E546-363C-5CAFB2BA410A}"/>
              </a:ext>
            </a:extLst>
          </p:cNvPr>
          <p:cNvSpPr>
            <a:spLocks noGrp="1"/>
          </p:cNvSpPr>
          <p:nvPr>
            <p:ph type="body" sz="quarter" idx="16"/>
          </p:nvPr>
        </p:nvSpPr>
        <p:spPr>
          <a:xfrm>
            <a:off x="1220787" y="2451100"/>
            <a:ext cx="10972800" cy="4017202"/>
          </a:xfrm>
        </p:spPr>
        <p:txBody>
          <a:bodyPr/>
          <a:lstStyle/>
          <a:p>
            <a:r>
              <a:rPr lang="en-US" spc="-120"/>
              <a:t>.NET is the free, open-source, cross-platform framework for building modern apps and powerful cloud services.</a:t>
            </a:r>
            <a:endParaRPr lang="en-US"/>
          </a:p>
        </p:txBody>
      </p:sp>
      <p:sp>
        <p:nvSpPr>
          <p:cNvPr id="3" name="Rounded Rectangle 2">
            <a:extLst>
              <a:ext uri="{FF2B5EF4-FFF2-40B4-BE49-F238E27FC236}">
                <a16:creationId xmlns:a16="http://schemas.microsoft.com/office/drawing/2014/main" id="{42A82372-6C32-467F-6F78-EA8408866119}"/>
              </a:ext>
            </a:extLst>
          </p:cNvPr>
          <p:cNvSpPr/>
          <p:nvPr/>
        </p:nvSpPr>
        <p:spPr>
          <a:xfrm>
            <a:off x="1270159" y="1298002"/>
            <a:ext cx="2298987"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Pill content</a:t>
            </a:r>
          </a:p>
        </p:txBody>
      </p:sp>
    </p:spTree>
    <p:extLst>
      <p:ext uri="{BB962C8B-B14F-4D97-AF65-F5344CB8AC3E}">
        <p14:creationId xmlns:p14="http://schemas.microsoft.com/office/powerpoint/2010/main" val="3969125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79B75-98E2-6598-B24F-A4611FEDD2A4}"/>
              </a:ext>
            </a:extLst>
          </p:cNvPr>
          <p:cNvSpPr>
            <a:spLocks noGrp="1"/>
          </p:cNvSpPr>
          <p:nvPr>
            <p:ph type="body" sz="quarter" idx="17"/>
          </p:nvPr>
        </p:nvSpPr>
        <p:spPr/>
        <p:txBody>
          <a:bodyPr/>
          <a:lstStyle/>
          <a:p>
            <a:r>
              <a:rPr lang="en-US"/>
              <a:t>A large statement </a:t>
            </a:r>
            <a:r>
              <a:rPr lang="en-US">
                <a:solidFill>
                  <a:schemeClr val="accent5">
                    <a:lumMod val="50000"/>
                  </a:schemeClr>
                </a:solidFill>
              </a:rPr>
              <a:t>looks great </a:t>
            </a:r>
            <a:r>
              <a:rPr lang="en-US"/>
              <a:t>with </a:t>
            </a:r>
            <a:br>
              <a:rPr lang="en-US"/>
            </a:br>
            <a:r>
              <a:rPr lang="en-US"/>
              <a:t>10 words or less. </a:t>
            </a:r>
          </a:p>
        </p:txBody>
      </p:sp>
    </p:spTree>
    <p:extLst>
      <p:ext uri="{BB962C8B-B14F-4D97-AF65-F5344CB8AC3E}">
        <p14:creationId xmlns:p14="http://schemas.microsoft.com/office/powerpoint/2010/main" val="751887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705190"/>
            <a:ext cx="10358556" cy="2638210"/>
          </a:xfrm>
        </p:spPr>
        <p:txBody>
          <a:bodyPr/>
          <a:lstStyle/>
          <a:p>
            <a:r>
              <a:rPr lang="en-US" spc="-120"/>
              <a:t>Faster response times, less compute power, better applications</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solidFill>
                  <a:schemeClr val="bg2">
                    <a:lumMod val="75000"/>
                  </a:schemeClr>
                </a:solidFill>
              </a:rPr>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8" y="4620708"/>
            <a:ext cx="9540957" cy="3657635"/>
          </a:xfrm>
        </p:spPr>
        <p:txBody>
          <a:bodyPr/>
          <a:lstStyle/>
          <a:p>
            <a:pPr>
              <a:spcBef>
                <a:spcPts val="0"/>
              </a:spcBef>
            </a:pPr>
            <a:r>
              <a:rPr lang="en-US" kern="0" spc="-48">
                <a:latin typeface="Aptos" panose="020B0004020202020204" pitchFamily="34" charset="0"/>
              </a:rPr>
              <a:t>The Fortunes test simulates a simple web application where HTML is rendered server-side after querying a database.</a:t>
            </a:r>
          </a:p>
        </p:txBody>
      </p:sp>
      <p:sp>
        <p:nvSpPr>
          <p:cNvPr id="5" name="Picture Placeholder 4">
            <a:extLst>
              <a:ext uri="{FF2B5EF4-FFF2-40B4-BE49-F238E27FC236}">
                <a16:creationId xmlns:a16="http://schemas.microsoft.com/office/drawing/2014/main" id="{1D305758-19A4-2441-5D39-8534BC3ACE1C}"/>
              </a:ext>
            </a:extLst>
          </p:cNvPr>
          <p:cNvSpPr>
            <a:spLocks noGrp="1"/>
          </p:cNvSpPr>
          <p:nvPr>
            <p:ph type="pic" sz="quarter" idx="39"/>
          </p:nvPr>
        </p:nvSpPr>
        <p:spPr>
          <a:xfrm>
            <a:off x="12320588" y="1143000"/>
            <a:ext cx="11006137" cy="11430000"/>
          </a:xfrm>
          <a:blipFill>
            <a:blip r:embed="rId2"/>
            <a:stretch>
              <a:fillRect l="-87914" t="-2800" r="-3172" b="-1200"/>
            </a:stretch>
          </a:blipFill>
        </p:spPr>
        <p:txBody>
          <a:bodyPr/>
          <a:lstStyle/>
          <a:p>
            <a:endParaRPr lang="en-US"/>
          </a:p>
        </p:txBody>
      </p:sp>
    </p:spTree>
    <p:extLst>
      <p:ext uri="{BB962C8B-B14F-4D97-AF65-F5344CB8AC3E}">
        <p14:creationId xmlns:p14="http://schemas.microsoft.com/office/powerpoint/2010/main" val="2949773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499CC-BBC4-A00F-4201-4F905BA77D9A}"/>
              </a:ext>
            </a:extLst>
          </p:cNvPr>
          <p:cNvSpPr>
            <a:spLocks noGrp="1"/>
          </p:cNvSpPr>
          <p:nvPr>
            <p:ph type="body" sz="quarter" idx="12"/>
          </p:nvPr>
        </p:nvSpPr>
        <p:spPr>
          <a:xfrm>
            <a:off x="2757376" y="6096225"/>
            <a:ext cx="8284003" cy="1289311"/>
          </a:xfrm>
        </p:spPr>
        <p:txBody>
          <a:bodyPr/>
          <a:lstStyle/>
          <a:p>
            <a:r>
              <a:rPr lang="en-US" b="1">
                <a:solidFill>
                  <a:schemeClr val="accent5">
                    <a:lumMod val="50000"/>
                  </a:schemeClr>
                </a:solidFill>
              </a:rPr>
              <a:t>Section title</a:t>
            </a:r>
          </a:p>
        </p:txBody>
      </p:sp>
      <p:sp>
        <p:nvSpPr>
          <p:cNvPr id="3" name="Text Placeholder 2">
            <a:extLst>
              <a:ext uri="{FF2B5EF4-FFF2-40B4-BE49-F238E27FC236}">
                <a16:creationId xmlns:a16="http://schemas.microsoft.com/office/drawing/2014/main" id="{C37CE995-B20A-4434-E8D5-5C31E3DF9796}"/>
              </a:ext>
            </a:extLst>
          </p:cNvPr>
          <p:cNvSpPr>
            <a:spLocks noGrp="1"/>
          </p:cNvSpPr>
          <p:nvPr>
            <p:ph type="body" sz="quarter" idx="19"/>
          </p:nvPr>
        </p:nvSpPr>
        <p:spPr/>
        <p:txBody>
          <a:bodyPr/>
          <a:lstStyle/>
          <a:p>
            <a:r>
              <a:rPr lang="en-US" b="1">
                <a:solidFill>
                  <a:schemeClr val="accent5">
                    <a:lumMod val="50000"/>
                  </a:schemeClr>
                </a:solidFill>
              </a:rPr>
              <a:t>01</a:t>
            </a:r>
          </a:p>
        </p:txBody>
      </p:sp>
    </p:spTree>
    <p:extLst>
      <p:ext uri="{BB962C8B-B14F-4D97-AF65-F5344CB8AC3E}">
        <p14:creationId xmlns:p14="http://schemas.microsoft.com/office/powerpoint/2010/main" val="2311571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7BEE4-88D4-FB77-46F5-EBC3C0437974}"/>
              </a:ext>
            </a:extLst>
          </p:cNvPr>
          <p:cNvSpPr>
            <a:spLocks noGrp="1"/>
          </p:cNvSpPr>
          <p:nvPr>
            <p:ph type="body" sz="quarter" idx="12"/>
          </p:nvPr>
        </p:nvSpPr>
        <p:spPr/>
        <p:txBody>
          <a:bodyPr/>
          <a:lstStyle/>
          <a:p>
            <a:r>
              <a:rPr lang="en-US" b="1">
                <a:solidFill>
                  <a:schemeClr val="accent5">
                    <a:lumMod val="50000"/>
                  </a:schemeClr>
                </a:solidFill>
              </a:rPr>
              <a:t>Thank you</a:t>
            </a:r>
          </a:p>
        </p:txBody>
      </p:sp>
    </p:spTree>
    <p:extLst>
      <p:ext uri="{BB962C8B-B14F-4D97-AF65-F5344CB8AC3E}">
        <p14:creationId xmlns:p14="http://schemas.microsoft.com/office/powerpoint/2010/main" val="3538399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Media Placeholder 1">
            <a:extLst>
              <a:ext uri="{FF2B5EF4-FFF2-40B4-BE49-F238E27FC236}">
                <a16:creationId xmlns:a16="http://schemas.microsoft.com/office/drawing/2014/main" id="{3CD83E7B-CC5E-4F09-B601-BCBFD8A165A5}"/>
              </a:ext>
            </a:extLst>
          </p:cNvPr>
          <p:cNvSpPr>
            <a:spLocks noGrp="1"/>
          </p:cNvSpPr>
          <p:nvPr>
            <p:ph type="media" sz="quarter" idx="40"/>
          </p:nvPr>
        </p:nvSpPr>
        <p:spPr>
          <a:xfrm>
            <a:off x="2731624" y="1689904"/>
            <a:ext cx="18901459" cy="10602411"/>
          </a:xfrm>
          <a:prstGeom prst="roundRect">
            <a:avLst>
              <a:gd name="adj" fmla="val 1463"/>
            </a:avLst>
          </a:prstGeom>
        </p:spPr>
        <p:txBody>
          <a:bodyPr/>
          <a:lstStyle/>
          <a:p>
            <a:endParaRPr lang="en-US"/>
          </a:p>
        </p:txBody>
      </p:sp>
    </p:spTree>
    <p:extLst>
      <p:ext uri="{BB962C8B-B14F-4D97-AF65-F5344CB8AC3E}">
        <p14:creationId xmlns:p14="http://schemas.microsoft.com/office/powerpoint/2010/main" val="3791959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4B5DA8C0-603D-08E8-5027-C17A924F8A28}"/>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1BC4948B-C1AD-27FB-89F8-4764A229849B}"/>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accent3">
                    <a:lumMod val="25000"/>
                  </a:schemeClr>
                </a:solidFill>
                <a:latin typeface="Poppins" pitchFamily="2" charset="77"/>
              </a:rPr>
              <a:t>Spot illustration library</a:t>
            </a:r>
          </a:p>
        </p:txBody>
      </p:sp>
      <p:sp>
        <p:nvSpPr>
          <p:cNvPr id="59" name="Text Placeholder 3">
            <a:extLst>
              <a:ext uri="{FF2B5EF4-FFF2-40B4-BE49-F238E27FC236}">
                <a16:creationId xmlns:a16="http://schemas.microsoft.com/office/drawing/2014/main" id="{9A9C40A0-01AF-BC6B-AD32-20E9803A24C7}"/>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1">
                    <a:lumMod val="85000"/>
                    <a:lumOff val="15000"/>
                  </a:schemeClr>
                </a:solidFill>
                <a:latin typeface="Aptos" panose="020B0004020202020204" pitchFamily="34" charset="0"/>
              </a:rPr>
              <a:t>Using these as small size (as seen here) is recommended.</a:t>
            </a:r>
            <a:endParaRPr lang="en-US">
              <a:solidFill>
                <a:schemeClr val="tx1">
                  <a:lumMod val="85000"/>
                  <a:lumOff val="15000"/>
                </a:schemeClr>
              </a:solidFill>
              <a:latin typeface="Aptos" panose="020B0004020202020204" pitchFamily="34" charset="0"/>
            </a:endParaRPr>
          </a:p>
        </p:txBody>
      </p:sp>
      <p:pic>
        <p:nvPicPr>
          <p:cNvPr id="3" name="Picture 2" descr="Test tubes with purple liquid on a piece of paper&#10;&#10;AI-generated content may be incorrect.">
            <a:extLst>
              <a:ext uri="{FF2B5EF4-FFF2-40B4-BE49-F238E27FC236}">
                <a16:creationId xmlns:a16="http://schemas.microsoft.com/office/drawing/2014/main" id="{CAD16AA5-459C-A7CF-4238-75DAE8572612}"/>
              </a:ext>
            </a:extLst>
          </p:cNvPr>
          <p:cNvPicPr>
            <a:picLocks noChangeAspect="1"/>
          </p:cNvPicPr>
          <p:nvPr/>
        </p:nvPicPr>
        <p:blipFill>
          <a:blip r:embed="rId3"/>
          <a:stretch>
            <a:fillRect/>
          </a:stretch>
        </p:blipFill>
        <p:spPr>
          <a:xfrm>
            <a:off x="20564699" y="3302884"/>
            <a:ext cx="1889842" cy="1889840"/>
          </a:xfrm>
          <a:prstGeom prst="rect">
            <a:avLst/>
          </a:prstGeom>
        </p:spPr>
      </p:pic>
      <p:pic>
        <p:nvPicPr>
          <p:cNvPr id="5" name="Picture 4" descr="A cartoon robot with a black background&#10;&#10;AI-generated content may be incorrect.">
            <a:extLst>
              <a:ext uri="{FF2B5EF4-FFF2-40B4-BE49-F238E27FC236}">
                <a16:creationId xmlns:a16="http://schemas.microsoft.com/office/drawing/2014/main" id="{E1814634-7471-7495-CE58-D4F106BBAF2F}"/>
              </a:ext>
            </a:extLst>
          </p:cNvPr>
          <p:cNvPicPr>
            <a:picLocks noChangeAspect="1"/>
          </p:cNvPicPr>
          <p:nvPr/>
        </p:nvPicPr>
        <p:blipFill>
          <a:blip r:embed="rId4"/>
          <a:stretch>
            <a:fillRect/>
          </a:stretch>
        </p:blipFill>
        <p:spPr>
          <a:xfrm>
            <a:off x="13048529" y="10901045"/>
            <a:ext cx="2132680" cy="2132680"/>
          </a:xfrm>
          <a:prstGeom prst="rect">
            <a:avLst/>
          </a:prstGeom>
        </p:spPr>
      </p:pic>
      <p:pic>
        <p:nvPicPr>
          <p:cNvPr id="7" name="Picture 6" descr="A purple round object with a white face and a black background&#10;&#10;AI-generated content may be incorrect.">
            <a:extLst>
              <a:ext uri="{FF2B5EF4-FFF2-40B4-BE49-F238E27FC236}">
                <a16:creationId xmlns:a16="http://schemas.microsoft.com/office/drawing/2014/main" id="{CCC25F32-BB43-9BA4-98A8-1C4211CB3049}"/>
              </a:ext>
            </a:extLst>
          </p:cNvPr>
          <p:cNvPicPr>
            <a:picLocks noChangeAspect="1"/>
          </p:cNvPicPr>
          <p:nvPr/>
        </p:nvPicPr>
        <p:blipFill>
          <a:blip r:embed="rId5"/>
          <a:stretch>
            <a:fillRect/>
          </a:stretch>
        </p:blipFill>
        <p:spPr>
          <a:xfrm>
            <a:off x="20564699" y="10943143"/>
            <a:ext cx="2089880" cy="2089880"/>
          </a:xfrm>
          <a:prstGeom prst="rect">
            <a:avLst/>
          </a:prstGeom>
        </p:spPr>
      </p:pic>
      <p:pic>
        <p:nvPicPr>
          <p:cNvPr id="9" name="Picture 8" descr="A purple robot with a black background&#10;&#10;AI-generated content may be incorrect.">
            <a:extLst>
              <a:ext uri="{FF2B5EF4-FFF2-40B4-BE49-F238E27FC236}">
                <a16:creationId xmlns:a16="http://schemas.microsoft.com/office/drawing/2014/main" id="{7FF54536-E8DE-44E2-4B21-204CE825ABD2}"/>
              </a:ext>
            </a:extLst>
          </p:cNvPr>
          <p:cNvPicPr>
            <a:picLocks noChangeAspect="1"/>
          </p:cNvPicPr>
          <p:nvPr/>
        </p:nvPicPr>
        <p:blipFill>
          <a:blip r:embed="rId6"/>
          <a:stretch>
            <a:fillRect/>
          </a:stretch>
        </p:blipFill>
        <p:spPr>
          <a:xfrm>
            <a:off x="16749475" y="10893053"/>
            <a:ext cx="2148664" cy="2148664"/>
          </a:xfrm>
          <a:prstGeom prst="rect">
            <a:avLst/>
          </a:prstGeom>
        </p:spPr>
      </p:pic>
      <p:pic>
        <p:nvPicPr>
          <p:cNvPr id="11" name="Picture 10" descr="A purple sphere with white circle and compasses&#10;&#10;AI-generated content may be incorrect.">
            <a:extLst>
              <a:ext uri="{FF2B5EF4-FFF2-40B4-BE49-F238E27FC236}">
                <a16:creationId xmlns:a16="http://schemas.microsoft.com/office/drawing/2014/main" id="{49A93EF8-B03C-9CC2-DCFB-BC38ED0076CC}"/>
              </a:ext>
            </a:extLst>
          </p:cNvPr>
          <p:cNvPicPr>
            <a:picLocks noChangeAspect="1"/>
          </p:cNvPicPr>
          <p:nvPr/>
        </p:nvPicPr>
        <p:blipFill>
          <a:blip r:embed="rId7"/>
          <a:stretch>
            <a:fillRect/>
          </a:stretch>
        </p:blipFill>
        <p:spPr>
          <a:xfrm>
            <a:off x="5579440" y="10901747"/>
            <a:ext cx="2131276" cy="2131276"/>
          </a:xfrm>
          <a:prstGeom prst="rect">
            <a:avLst/>
          </a:prstGeom>
        </p:spPr>
      </p:pic>
      <p:pic>
        <p:nvPicPr>
          <p:cNvPr id="13" name="Picture 12" descr="A computer screen shot of a mouse pointer and a button&#10;&#10;AI-generated content may be incorrect.">
            <a:extLst>
              <a:ext uri="{FF2B5EF4-FFF2-40B4-BE49-F238E27FC236}">
                <a16:creationId xmlns:a16="http://schemas.microsoft.com/office/drawing/2014/main" id="{3EBF6049-2D73-0BC8-9156-4E55620D3556}"/>
              </a:ext>
            </a:extLst>
          </p:cNvPr>
          <p:cNvPicPr>
            <a:picLocks noChangeAspect="1"/>
          </p:cNvPicPr>
          <p:nvPr/>
        </p:nvPicPr>
        <p:blipFill>
          <a:blip r:embed="rId8"/>
          <a:stretch>
            <a:fillRect/>
          </a:stretch>
        </p:blipFill>
        <p:spPr>
          <a:xfrm>
            <a:off x="16736115" y="5644370"/>
            <a:ext cx="2144260" cy="2144260"/>
          </a:xfrm>
          <a:prstGeom prst="rect">
            <a:avLst/>
          </a:prstGeom>
        </p:spPr>
      </p:pic>
      <p:pic>
        <p:nvPicPr>
          <p:cNvPr id="15" name="Picture 14" descr="A computer screen shot of a computer mouse and a dot&#10;&#10;AI-generated content may be incorrect.">
            <a:extLst>
              <a:ext uri="{FF2B5EF4-FFF2-40B4-BE49-F238E27FC236}">
                <a16:creationId xmlns:a16="http://schemas.microsoft.com/office/drawing/2014/main" id="{10FE35C7-F028-877E-250C-D36FAB26DCFC}"/>
              </a:ext>
            </a:extLst>
          </p:cNvPr>
          <p:cNvPicPr>
            <a:picLocks noChangeAspect="1"/>
          </p:cNvPicPr>
          <p:nvPr/>
        </p:nvPicPr>
        <p:blipFill>
          <a:blip r:embed="rId9"/>
          <a:stretch>
            <a:fillRect/>
          </a:stretch>
        </p:blipFill>
        <p:spPr>
          <a:xfrm>
            <a:off x="12991887" y="8414438"/>
            <a:ext cx="2143108" cy="2143108"/>
          </a:xfrm>
          <a:prstGeom prst="rect">
            <a:avLst/>
          </a:prstGeom>
        </p:spPr>
      </p:pic>
      <p:pic>
        <p:nvPicPr>
          <p:cNvPr id="17" name="Picture 16" descr="A computer screen shot of a computer&#10;&#10;AI-generated content may be incorrect.">
            <a:extLst>
              <a:ext uri="{FF2B5EF4-FFF2-40B4-BE49-F238E27FC236}">
                <a16:creationId xmlns:a16="http://schemas.microsoft.com/office/drawing/2014/main" id="{3AC505C6-5348-FB08-9BD4-1CE4C297F3DD}"/>
              </a:ext>
            </a:extLst>
          </p:cNvPr>
          <p:cNvPicPr>
            <a:picLocks noChangeAspect="1"/>
          </p:cNvPicPr>
          <p:nvPr/>
        </p:nvPicPr>
        <p:blipFill>
          <a:blip r:embed="rId10"/>
          <a:stretch>
            <a:fillRect/>
          </a:stretch>
        </p:blipFill>
        <p:spPr>
          <a:xfrm>
            <a:off x="9258124" y="8440504"/>
            <a:ext cx="2090976" cy="2090976"/>
          </a:xfrm>
          <a:prstGeom prst="rect">
            <a:avLst/>
          </a:prstGeom>
        </p:spPr>
      </p:pic>
      <p:pic>
        <p:nvPicPr>
          <p:cNvPr id="19" name="Picture 18" descr="A white drone with blue propellers&#10;&#10;AI-generated content may be incorrect.">
            <a:extLst>
              <a:ext uri="{FF2B5EF4-FFF2-40B4-BE49-F238E27FC236}">
                <a16:creationId xmlns:a16="http://schemas.microsoft.com/office/drawing/2014/main" id="{5F66AA7D-B18B-B2BD-9CD4-58F05E88DBF1}"/>
              </a:ext>
            </a:extLst>
          </p:cNvPr>
          <p:cNvPicPr>
            <a:picLocks noChangeAspect="1"/>
          </p:cNvPicPr>
          <p:nvPr/>
        </p:nvPicPr>
        <p:blipFill>
          <a:blip r:embed="rId11"/>
          <a:stretch>
            <a:fillRect/>
          </a:stretch>
        </p:blipFill>
        <p:spPr>
          <a:xfrm>
            <a:off x="5466815" y="8380221"/>
            <a:ext cx="2211542" cy="2211542"/>
          </a:xfrm>
          <a:prstGeom prst="rect">
            <a:avLst/>
          </a:prstGeom>
        </p:spPr>
      </p:pic>
      <p:pic>
        <p:nvPicPr>
          <p:cNvPr id="21" name="Picture 20" descr="A computer screen with a black background&#10;&#10;AI-generated content may be incorrect.">
            <a:extLst>
              <a:ext uri="{FF2B5EF4-FFF2-40B4-BE49-F238E27FC236}">
                <a16:creationId xmlns:a16="http://schemas.microsoft.com/office/drawing/2014/main" id="{C44D6681-3CA0-0861-9F7F-20CC5852DCD8}"/>
              </a:ext>
            </a:extLst>
          </p:cNvPr>
          <p:cNvPicPr>
            <a:picLocks noChangeAspect="1"/>
          </p:cNvPicPr>
          <p:nvPr/>
        </p:nvPicPr>
        <p:blipFill>
          <a:blip r:embed="rId12"/>
          <a:stretch>
            <a:fillRect/>
          </a:stretch>
        </p:blipFill>
        <p:spPr>
          <a:xfrm>
            <a:off x="5480019" y="5623113"/>
            <a:ext cx="2186774" cy="2186774"/>
          </a:xfrm>
          <a:prstGeom prst="rect">
            <a:avLst/>
          </a:prstGeom>
        </p:spPr>
      </p:pic>
      <p:pic>
        <p:nvPicPr>
          <p:cNvPr id="23" name="Picture 22" descr="A screen shot of a device&#10;&#10;AI-generated content may be incorrect.">
            <a:extLst>
              <a:ext uri="{FF2B5EF4-FFF2-40B4-BE49-F238E27FC236}">
                <a16:creationId xmlns:a16="http://schemas.microsoft.com/office/drawing/2014/main" id="{B4F69472-97AE-26F6-0EF8-12F621D9211B}"/>
              </a:ext>
            </a:extLst>
          </p:cNvPr>
          <p:cNvPicPr>
            <a:picLocks noChangeAspect="1"/>
          </p:cNvPicPr>
          <p:nvPr/>
        </p:nvPicPr>
        <p:blipFill>
          <a:blip r:embed="rId13"/>
          <a:stretch>
            <a:fillRect/>
          </a:stretch>
        </p:blipFill>
        <p:spPr>
          <a:xfrm>
            <a:off x="1776640" y="8432986"/>
            <a:ext cx="2106012" cy="2106012"/>
          </a:xfrm>
          <a:prstGeom prst="rect">
            <a:avLst/>
          </a:prstGeom>
        </p:spPr>
      </p:pic>
      <p:pic>
        <p:nvPicPr>
          <p:cNvPr id="25" name="Picture 24" descr="A virtual reality headset and a game console&#10;&#10;AI-generated content may be incorrect.">
            <a:extLst>
              <a:ext uri="{FF2B5EF4-FFF2-40B4-BE49-F238E27FC236}">
                <a16:creationId xmlns:a16="http://schemas.microsoft.com/office/drawing/2014/main" id="{C7EC6B40-2AA3-9E3E-8D79-8E379A2F4CAE}"/>
              </a:ext>
            </a:extLst>
          </p:cNvPr>
          <p:cNvPicPr>
            <a:picLocks noChangeAspect="1"/>
          </p:cNvPicPr>
          <p:nvPr/>
        </p:nvPicPr>
        <p:blipFill>
          <a:blip r:embed="rId14"/>
          <a:stretch>
            <a:fillRect/>
          </a:stretch>
        </p:blipFill>
        <p:spPr>
          <a:xfrm>
            <a:off x="16806907" y="8436950"/>
            <a:ext cx="2098084" cy="2098084"/>
          </a:xfrm>
          <a:prstGeom prst="rect">
            <a:avLst/>
          </a:prstGeom>
        </p:spPr>
      </p:pic>
      <p:pic>
        <p:nvPicPr>
          <p:cNvPr id="27" name="Picture 26" descr="A magnifying glass on a black background&#10;&#10;AI-generated content may be incorrect.">
            <a:extLst>
              <a:ext uri="{FF2B5EF4-FFF2-40B4-BE49-F238E27FC236}">
                <a16:creationId xmlns:a16="http://schemas.microsoft.com/office/drawing/2014/main" id="{754F99FB-EEFF-541E-31CA-138ED0F6B631}"/>
              </a:ext>
            </a:extLst>
          </p:cNvPr>
          <p:cNvPicPr>
            <a:picLocks noChangeAspect="1"/>
          </p:cNvPicPr>
          <p:nvPr/>
        </p:nvPicPr>
        <p:blipFill>
          <a:blip r:embed="rId15"/>
          <a:stretch>
            <a:fillRect/>
          </a:stretch>
        </p:blipFill>
        <p:spPr>
          <a:xfrm>
            <a:off x="1790970" y="5661270"/>
            <a:ext cx="2110460" cy="2110460"/>
          </a:xfrm>
          <a:prstGeom prst="rect">
            <a:avLst/>
          </a:prstGeom>
        </p:spPr>
      </p:pic>
      <p:pic>
        <p:nvPicPr>
          <p:cNvPr id="29" name="Picture 28" descr="A map with a blue pin on it&#10;&#10;AI-generated content may be incorrect.">
            <a:extLst>
              <a:ext uri="{FF2B5EF4-FFF2-40B4-BE49-F238E27FC236}">
                <a16:creationId xmlns:a16="http://schemas.microsoft.com/office/drawing/2014/main" id="{F0E3D606-86A6-7C58-917A-BB44D046786A}"/>
              </a:ext>
            </a:extLst>
          </p:cNvPr>
          <p:cNvPicPr>
            <a:picLocks noChangeAspect="1"/>
          </p:cNvPicPr>
          <p:nvPr/>
        </p:nvPicPr>
        <p:blipFill>
          <a:blip r:embed="rId16"/>
          <a:stretch>
            <a:fillRect/>
          </a:stretch>
        </p:blipFill>
        <p:spPr>
          <a:xfrm>
            <a:off x="1797055" y="10901747"/>
            <a:ext cx="2131276" cy="2131276"/>
          </a:xfrm>
          <a:prstGeom prst="rect">
            <a:avLst/>
          </a:prstGeom>
        </p:spPr>
      </p:pic>
      <p:pic>
        <p:nvPicPr>
          <p:cNvPr id="31" name="Picture 30" descr="A computer and cell phone&#10;&#10;AI-generated content may be incorrect.">
            <a:extLst>
              <a:ext uri="{FF2B5EF4-FFF2-40B4-BE49-F238E27FC236}">
                <a16:creationId xmlns:a16="http://schemas.microsoft.com/office/drawing/2014/main" id="{325C6B35-EBB8-1D98-608D-B7CCEC5CAC40}"/>
              </a:ext>
            </a:extLst>
          </p:cNvPr>
          <p:cNvPicPr>
            <a:picLocks noChangeAspect="1"/>
          </p:cNvPicPr>
          <p:nvPr/>
        </p:nvPicPr>
        <p:blipFill>
          <a:blip r:embed="rId17"/>
          <a:stretch>
            <a:fillRect/>
          </a:stretch>
        </p:blipFill>
        <p:spPr>
          <a:xfrm>
            <a:off x="12957945" y="5605092"/>
            <a:ext cx="2222816" cy="2222816"/>
          </a:xfrm>
          <a:prstGeom prst="rect">
            <a:avLst/>
          </a:prstGeom>
        </p:spPr>
      </p:pic>
      <p:pic>
        <p:nvPicPr>
          <p:cNvPr id="35" name="Picture 34" descr="A close-up of a paper&#10;&#10;AI-generated content may be incorrect.">
            <a:extLst>
              <a:ext uri="{FF2B5EF4-FFF2-40B4-BE49-F238E27FC236}">
                <a16:creationId xmlns:a16="http://schemas.microsoft.com/office/drawing/2014/main" id="{9F96ED9C-936C-7085-7DA4-B356CA4A5655}"/>
              </a:ext>
            </a:extLst>
          </p:cNvPr>
          <p:cNvPicPr>
            <a:picLocks noChangeAspect="1"/>
          </p:cNvPicPr>
          <p:nvPr/>
        </p:nvPicPr>
        <p:blipFill>
          <a:blip r:embed="rId18"/>
          <a:stretch>
            <a:fillRect/>
          </a:stretch>
        </p:blipFill>
        <p:spPr>
          <a:xfrm>
            <a:off x="20483148" y="5642119"/>
            <a:ext cx="2148762" cy="2148762"/>
          </a:xfrm>
          <a:prstGeom prst="rect">
            <a:avLst/>
          </a:prstGeom>
        </p:spPr>
      </p:pic>
      <p:pic>
        <p:nvPicPr>
          <p:cNvPr id="37" name="Picture 36" descr="A group of geometric shapes&#10;&#10;AI-generated content may be incorrect.">
            <a:extLst>
              <a:ext uri="{FF2B5EF4-FFF2-40B4-BE49-F238E27FC236}">
                <a16:creationId xmlns:a16="http://schemas.microsoft.com/office/drawing/2014/main" id="{05159E0A-9050-3007-D032-85187EA7BEFA}"/>
              </a:ext>
            </a:extLst>
          </p:cNvPr>
          <p:cNvPicPr>
            <a:picLocks noChangeAspect="1"/>
          </p:cNvPicPr>
          <p:nvPr/>
        </p:nvPicPr>
        <p:blipFill>
          <a:blip r:embed="rId19"/>
          <a:stretch>
            <a:fillRect/>
          </a:stretch>
        </p:blipFill>
        <p:spPr>
          <a:xfrm>
            <a:off x="9283625" y="10886360"/>
            <a:ext cx="2162050" cy="2162050"/>
          </a:xfrm>
          <a:prstGeom prst="rect">
            <a:avLst/>
          </a:prstGeom>
        </p:spPr>
      </p:pic>
      <p:pic>
        <p:nvPicPr>
          <p:cNvPr id="39" name="Picture 38" descr="A paint palette and a glass of purple liquid&#10;&#10;AI-generated content may be incorrect.">
            <a:extLst>
              <a:ext uri="{FF2B5EF4-FFF2-40B4-BE49-F238E27FC236}">
                <a16:creationId xmlns:a16="http://schemas.microsoft.com/office/drawing/2014/main" id="{EA7276C4-FEDB-58DF-CDB9-A74E2D638ECE}"/>
              </a:ext>
            </a:extLst>
          </p:cNvPr>
          <p:cNvPicPr>
            <a:picLocks noChangeAspect="1"/>
          </p:cNvPicPr>
          <p:nvPr/>
        </p:nvPicPr>
        <p:blipFill>
          <a:blip r:embed="rId20"/>
          <a:stretch>
            <a:fillRect/>
          </a:stretch>
        </p:blipFill>
        <p:spPr>
          <a:xfrm>
            <a:off x="20535341" y="8411694"/>
            <a:ext cx="2148596" cy="2148596"/>
          </a:xfrm>
          <a:prstGeom prst="rect">
            <a:avLst/>
          </a:prstGeom>
        </p:spPr>
      </p:pic>
      <p:pic>
        <p:nvPicPr>
          <p:cNvPr id="41" name="Picture 40" descr="A purple and orange planet&#10;&#10;AI-generated content may be incorrect.">
            <a:extLst>
              <a:ext uri="{FF2B5EF4-FFF2-40B4-BE49-F238E27FC236}">
                <a16:creationId xmlns:a16="http://schemas.microsoft.com/office/drawing/2014/main" id="{6AEFF4E9-0A32-BB91-48CC-03B6E463B4A1}"/>
              </a:ext>
            </a:extLst>
          </p:cNvPr>
          <p:cNvPicPr>
            <a:picLocks noChangeAspect="1"/>
          </p:cNvPicPr>
          <p:nvPr/>
        </p:nvPicPr>
        <p:blipFill>
          <a:blip r:embed="rId21"/>
          <a:stretch>
            <a:fillRect/>
          </a:stretch>
        </p:blipFill>
        <p:spPr>
          <a:xfrm>
            <a:off x="13012678" y="3201419"/>
            <a:ext cx="2106760" cy="2106760"/>
          </a:xfrm>
          <a:prstGeom prst="rect">
            <a:avLst/>
          </a:prstGeom>
        </p:spPr>
      </p:pic>
      <p:pic>
        <p:nvPicPr>
          <p:cNvPr id="43" name="Picture 42" descr="A computer screen shot of a tablet and a phone&#10;&#10;AI-generated content may be incorrect.">
            <a:extLst>
              <a:ext uri="{FF2B5EF4-FFF2-40B4-BE49-F238E27FC236}">
                <a16:creationId xmlns:a16="http://schemas.microsoft.com/office/drawing/2014/main" id="{86FE70A4-1FFF-B601-2A5F-80038DD0696D}"/>
              </a:ext>
            </a:extLst>
          </p:cNvPr>
          <p:cNvPicPr>
            <a:picLocks noChangeAspect="1"/>
          </p:cNvPicPr>
          <p:nvPr/>
        </p:nvPicPr>
        <p:blipFill>
          <a:blip r:embed="rId22"/>
          <a:stretch>
            <a:fillRect/>
          </a:stretch>
        </p:blipFill>
        <p:spPr>
          <a:xfrm>
            <a:off x="9294970" y="5663120"/>
            <a:ext cx="2106760" cy="2106760"/>
          </a:xfrm>
          <a:prstGeom prst="rect">
            <a:avLst/>
          </a:prstGeom>
        </p:spPr>
      </p:pic>
      <p:pic>
        <p:nvPicPr>
          <p:cNvPr id="45" name="Picture 44" descr="A pink and blue globe&#10;&#10;AI-generated content may be incorrect.">
            <a:extLst>
              <a:ext uri="{FF2B5EF4-FFF2-40B4-BE49-F238E27FC236}">
                <a16:creationId xmlns:a16="http://schemas.microsoft.com/office/drawing/2014/main" id="{F5B91FF7-100A-4667-B186-3EB9489A82D6}"/>
              </a:ext>
            </a:extLst>
          </p:cNvPr>
          <p:cNvPicPr>
            <a:picLocks noChangeAspect="1"/>
          </p:cNvPicPr>
          <p:nvPr/>
        </p:nvPicPr>
        <p:blipFill>
          <a:blip r:embed="rId23"/>
          <a:stretch>
            <a:fillRect/>
          </a:stretch>
        </p:blipFill>
        <p:spPr>
          <a:xfrm>
            <a:off x="16761497" y="3192489"/>
            <a:ext cx="2124620" cy="2124620"/>
          </a:xfrm>
          <a:prstGeom prst="rect">
            <a:avLst/>
          </a:prstGeom>
        </p:spPr>
      </p:pic>
      <p:pic>
        <p:nvPicPr>
          <p:cNvPr id="47" name="Picture 46" descr="A white cloud on a black background&#10;&#10;AI-generated content may be incorrect.">
            <a:extLst>
              <a:ext uri="{FF2B5EF4-FFF2-40B4-BE49-F238E27FC236}">
                <a16:creationId xmlns:a16="http://schemas.microsoft.com/office/drawing/2014/main" id="{19627792-42EC-405F-243E-79306F5A2571}"/>
              </a:ext>
            </a:extLst>
          </p:cNvPr>
          <p:cNvPicPr>
            <a:picLocks noChangeAspect="1"/>
          </p:cNvPicPr>
          <p:nvPr/>
        </p:nvPicPr>
        <p:blipFill>
          <a:blip r:embed="rId24"/>
          <a:stretch>
            <a:fillRect/>
          </a:stretch>
        </p:blipFill>
        <p:spPr>
          <a:xfrm>
            <a:off x="9184535" y="3167850"/>
            <a:ext cx="2173898" cy="2173898"/>
          </a:xfrm>
          <a:prstGeom prst="rect">
            <a:avLst/>
          </a:prstGeom>
        </p:spPr>
      </p:pic>
      <p:pic>
        <p:nvPicPr>
          <p:cNvPr id="49" name="Picture 48" descr="A pie chart with different colored bars&#10;&#10;AI-generated content may be incorrect.">
            <a:extLst>
              <a:ext uri="{FF2B5EF4-FFF2-40B4-BE49-F238E27FC236}">
                <a16:creationId xmlns:a16="http://schemas.microsoft.com/office/drawing/2014/main" id="{09D06A98-B11F-3242-B161-5F60AE59D421}"/>
              </a:ext>
            </a:extLst>
          </p:cNvPr>
          <p:cNvPicPr>
            <a:picLocks noChangeAspect="1"/>
          </p:cNvPicPr>
          <p:nvPr/>
        </p:nvPicPr>
        <p:blipFill>
          <a:blip r:embed="rId25"/>
          <a:stretch>
            <a:fillRect/>
          </a:stretch>
        </p:blipFill>
        <p:spPr>
          <a:xfrm>
            <a:off x="5550576" y="3215779"/>
            <a:ext cx="2078040" cy="2078040"/>
          </a:xfrm>
          <a:prstGeom prst="rect">
            <a:avLst/>
          </a:prstGeom>
        </p:spPr>
      </p:pic>
      <p:pic>
        <p:nvPicPr>
          <p:cNvPr id="51" name="Picture 50" descr="A white circular object with a purple x and a purple cross&#10;&#10;AI-generated content may be incorrect.">
            <a:extLst>
              <a:ext uri="{FF2B5EF4-FFF2-40B4-BE49-F238E27FC236}">
                <a16:creationId xmlns:a16="http://schemas.microsoft.com/office/drawing/2014/main" id="{26423353-44C3-0F8A-4225-12FA29456964}"/>
              </a:ext>
            </a:extLst>
          </p:cNvPr>
          <p:cNvPicPr>
            <a:picLocks noChangeAspect="1"/>
          </p:cNvPicPr>
          <p:nvPr/>
        </p:nvPicPr>
        <p:blipFill>
          <a:blip r:embed="rId26"/>
          <a:stretch>
            <a:fillRect/>
          </a:stretch>
        </p:blipFill>
        <p:spPr>
          <a:xfrm>
            <a:off x="1877731" y="3302884"/>
            <a:ext cx="1903830" cy="1903830"/>
          </a:xfrm>
          <a:prstGeom prst="rect">
            <a:avLst/>
          </a:prstGeom>
        </p:spPr>
      </p:pic>
    </p:spTree>
    <p:extLst>
      <p:ext uri="{BB962C8B-B14F-4D97-AF65-F5344CB8AC3E}">
        <p14:creationId xmlns:p14="http://schemas.microsoft.com/office/powerpoint/2010/main" val="587913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3" name="Text Placeholder 1">
            <a:extLst>
              <a:ext uri="{FF2B5EF4-FFF2-40B4-BE49-F238E27FC236}">
                <a16:creationId xmlns:a16="http://schemas.microsoft.com/office/drawing/2014/main" id="{9A321DA5-4506-1ACB-BD55-01C243441F29}"/>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latin typeface="Poppins" pitchFamily="2" charset="77"/>
              </a:rPr>
              <a:t>Your icon library</a:t>
            </a:r>
          </a:p>
        </p:txBody>
      </p:sp>
      <p:sp>
        <p:nvSpPr>
          <p:cNvPr id="54" name="Text Placeholder 3">
            <a:extLst>
              <a:ext uri="{FF2B5EF4-FFF2-40B4-BE49-F238E27FC236}">
                <a16:creationId xmlns:a16="http://schemas.microsoft.com/office/drawing/2014/main" id="{C010CD98-0AB7-F3A5-B3E4-ACFA1544B3C6}"/>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55" name="Image 0" descr=" ">
            <a:extLst>
              <a:ext uri="{FF2B5EF4-FFF2-40B4-BE49-F238E27FC236}">
                <a16:creationId xmlns:a16="http://schemas.microsoft.com/office/drawing/2014/main" id="{57A896A0-A042-7F02-3EEF-E065F1F76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6" name="Image 1" descr=" ">
            <a:extLst>
              <a:ext uri="{FF2B5EF4-FFF2-40B4-BE49-F238E27FC236}">
                <a16:creationId xmlns:a16="http://schemas.microsoft.com/office/drawing/2014/main" id="{DAD817D7-9698-C796-50F2-5D6F4EF3B1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7" name="Image 2" descr=" ">
            <a:extLst>
              <a:ext uri="{FF2B5EF4-FFF2-40B4-BE49-F238E27FC236}">
                <a16:creationId xmlns:a16="http://schemas.microsoft.com/office/drawing/2014/main" id="{6A402EB7-667E-6548-BC89-6382C9D42B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8" name="Image 3" descr=" ">
            <a:extLst>
              <a:ext uri="{FF2B5EF4-FFF2-40B4-BE49-F238E27FC236}">
                <a16:creationId xmlns:a16="http://schemas.microsoft.com/office/drawing/2014/main" id="{2F504CAD-E1F6-539B-992B-BB8F9E1B76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9" name="Image 4" descr=" ">
            <a:extLst>
              <a:ext uri="{FF2B5EF4-FFF2-40B4-BE49-F238E27FC236}">
                <a16:creationId xmlns:a16="http://schemas.microsoft.com/office/drawing/2014/main" id="{32F0F266-A8FE-7E94-4C76-665D7679B9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C87A94A4-5487-5AA7-8760-571F0B607E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6B61CE57-884C-E1CA-0F3B-4381C3F79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C4F3653-5EBE-594B-892A-D10F8113D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DCC6C0B-79CD-5CDA-520A-3E7EC77BA3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B467F6CD-3FD9-7F18-07C5-31B0650FE8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882B50AF-C000-129C-6B52-320A34C408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FC7922ED-D1FF-477F-C803-554E58AA19D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6617B0D0-F452-FD6B-22E3-231DD9A37DD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551C8D8C-5F6E-F03F-E3F5-BC5179DF757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8F702935-76C7-A939-55F2-34C16E8A942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342E7FC8-B159-4B8F-3EBE-482D1698895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93F3D684-F988-4F30-85EE-E8583325CB6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85638287-40E1-9187-5013-0A1B70014EC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D79A8532-E4FF-F980-9CBB-2BF72841783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08EB6D01-5A41-5FDA-5BA0-E11EC1EB586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83FDD830-AD15-0500-2ECA-1C99F1FCF89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E3860B6A-204D-7039-4DF9-8F03CD4F55E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FB65BBD5-CADE-644B-E381-CCBC6B44E0B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4398DDFB-F7F1-310E-D50C-5F507EF7D88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7DE6719D-B67F-E0BF-F091-A258106A1F9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B3C1FE4F-E524-743B-BA15-E4372CE8494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56DB7061-7D7D-5682-8538-72F8E09DB30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B9C9D69A-4199-BF23-CFB4-3C0767AB41C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C39796B5-9A7D-BBF3-0E8E-0C5D4492605B}"/>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758636B8-4C78-65BB-9C3C-ADB36294099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CEC4D037-B02A-CDC2-104E-0145B689A1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D853A0F0-5BBE-3320-90B7-2B19F4F0BBC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F54146EC-A9E7-2AC5-5D2E-2EBB14E040C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9B2A2A91-7447-F16A-8DE1-53E9FA116C6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3D02043D-A054-80AB-794A-C26F1AEBC57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7D986F06-8EA8-DC3E-AFBA-8D4BAE7BB69B}"/>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6C24AFE8-2C11-B0F2-CC23-324F41DB04D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21587BB5-844B-E1A3-D072-73603E45CF2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EB245DFB-2025-3B21-7236-4B351E1A73A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23460362-A367-F16E-3D65-FFC38867618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70717659-69C1-CAD0-788F-B31EBC166AA0}"/>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6AC398B6-B282-E27B-702E-CE36C08B1F24}"/>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340B8DAC-37E3-BD99-D446-17102C38DA2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6E8228B6-4717-EAA9-DCCE-D6F5949B4221}"/>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2F987472-CAD2-BC04-F46D-FBF66F3289A4}"/>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F91D4872-3CED-9F8F-6456-A7E35300745D}"/>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DFD563E-8F96-80A5-21C6-CF7C8FFC171D}"/>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CBF106FD-8B19-5D5E-21A5-2407AEAD5A7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233F1CEC-4C08-2AA6-3B02-7AA70B91F217}"/>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7844DC51-C2D5-B4D0-0ECD-D01107976F25}"/>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16FC1E4F-1656-78C7-51F7-C130F75FF1BC}"/>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318ECB04-89A7-7BF1-0024-243C85B59B01}"/>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000CA8AC-0ADD-A26B-97A4-A736B79DBD00}"/>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3E5F9754-36C4-7516-B366-C77693998815}"/>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27BAC80B-245B-2126-3908-8346ED25D73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AF1A0FBA-2D7C-36F3-2BD9-FC1AAB7AEED6}"/>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2995FA26-4EE6-3C1E-96C1-90A7D9EF16A9}"/>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8D99772D-8F3A-2FB9-521D-F0B053BA933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42C9F9EC-9CB4-7115-90AA-827A731FFC00}"/>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B318B33-D437-0D21-D805-76E56B0A61C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A20CB785-F393-67A3-0267-F1FB7B21C046}"/>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8E8115C1-6CCF-0BEC-942E-B2DB68DAB7AD}"/>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63046763-A731-3CA0-D9D0-AB7442C25427}"/>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B92ADD0F-C049-4F2D-0A93-2F9F6538D277}"/>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7D91868F-DBB9-8397-F882-52F7B962236A}"/>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9E620915-229B-F5C0-461F-9EB763A01626}"/>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B5E237F8-40F1-F6CA-76CF-B18309CB5C0A}"/>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6833E63E-0D92-B42E-6810-95C479D3DB19}"/>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B086ADDE-523F-7C64-55DB-1AA68913FD93}"/>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B56C70F6-6794-E2C1-A539-6F40372F93AF}"/>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2DDD3A19-889C-34D4-DC0D-298C62705D41}"/>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DFCE554A-C7D4-FA49-5551-6855AD1ADD8D}"/>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D6D9E1DA-8B74-2395-6E59-34D6DE0A382F}"/>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3612147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0C1C5CFE-D2D0-28A3-B8BE-4E815B3B4432}"/>
            </a:ext>
          </a:extLst>
        </p:cNvPr>
        <p:cNvGrpSpPr/>
        <p:nvPr/>
      </p:nvGrpSpPr>
      <p:grpSpPr>
        <a:xfrm>
          <a:off x="0" y="0"/>
          <a:ext cx="0" cy="0"/>
          <a:chOff x="0" y="0"/>
          <a:chExt cx="0" cy="0"/>
        </a:xfrm>
      </p:grpSpPr>
      <p:sp>
        <p:nvSpPr>
          <p:cNvPr id="53" name="Text Placeholder 1">
            <a:extLst>
              <a:ext uri="{FF2B5EF4-FFF2-40B4-BE49-F238E27FC236}">
                <a16:creationId xmlns:a16="http://schemas.microsoft.com/office/drawing/2014/main" id="{5FDF1871-52B2-1A9C-7C8E-C106D4F33C85}"/>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latin typeface="Poppins" pitchFamily="2" charset="77"/>
              </a:rPr>
              <a:t>Your icon library</a:t>
            </a:r>
          </a:p>
        </p:txBody>
      </p:sp>
      <p:sp>
        <p:nvSpPr>
          <p:cNvPr id="54" name="Text Placeholder 3">
            <a:extLst>
              <a:ext uri="{FF2B5EF4-FFF2-40B4-BE49-F238E27FC236}">
                <a16:creationId xmlns:a16="http://schemas.microsoft.com/office/drawing/2014/main" id="{0CB525A2-3309-9507-30FA-002270AF2A6D}"/>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2" name="Image 0" descr=" ">
            <a:extLst>
              <a:ext uri="{FF2B5EF4-FFF2-40B4-BE49-F238E27FC236}">
                <a16:creationId xmlns:a16="http://schemas.microsoft.com/office/drawing/2014/main" id="{20CD21AB-A1AB-1537-B925-921BDD0A7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D567B5DA-FE2E-AB08-0CB6-B8728D768D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89B115D-7B05-C0B1-6CA5-F04685336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87A3FE6C-E02D-67EE-6B1E-E9428B8C93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F1406293-2AD3-54BA-98F7-59AF24D69B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602E0323-B4B2-CFAA-3ECD-92880633AA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AB3AC9FA-95DB-AF01-3DB2-F7DC4DAC98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9EE8CF41-6D0F-E4F0-9DFE-EA69BA04B8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9CBD2659-519E-1F1C-70FF-8B086BB001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A8305612-A432-F5D2-0617-26D43E6561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0D9DB58E-86B6-08A2-6C34-FDA072F9F8B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894D2455-5ECE-BD40-9EA7-664771BCA4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D42E9927-7378-2A6C-9C8B-9721E37ED77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247C1835-CAEB-5D7A-E1E3-A779A81030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3D8A9718-CC6C-1BF6-46FF-9476DF8342C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49CFA1E6-061D-1237-4E6F-2987DD2A809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ACB6BE5E-64B5-E30B-579F-12429D822DF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C2FE8EB1-9693-C589-E8AD-0001D335EAC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5941C46A-292A-DF16-82E6-511F532AD04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F025F30A-DCFB-0B80-58C6-1985219F22D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7A3AB6B2-6F64-2A23-6138-BF1F85195EA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A694DD5D-5BD9-4FC5-15E8-63E1CF2DD2A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F2E108FF-D47B-400B-37F3-3D48D868F4F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BD0ECC94-4B43-9E84-4FDC-CB256662942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EE3C74D7-20CF-2C00-1D80-A42DF2D2DFE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C870FB3E-F6D1-CFAE-A6A8-67F402FBB5D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36C5AC47-BABA-7CEF-C3D0-16874AAA552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2E5536EB-9EF0-8F0D-FAE0-CB864BB70E17}"/>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AA381CA5-01DD-1C11-C36E-187E502EFC5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15DF6B36-CE3B-AC87-BCC5-47BA0CA0AFCF}"/>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FD5D1182-6290-EBAD-3BD1-8DE33745E49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4C46D977-817E-FE49-6833-AC697ADC706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9DD58E1F-F643-2F9F-E92A-D567F5B631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35562B9D-AF8B-FB7D-7CB0-B022774393B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23EA500C-F36A-60DC-5F4D-6871C9A7939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D80CE58E-15E0-E24B-CBCB-32E053BBB22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3E52AE39-6C47-D3BE-80F1-ABE2DB70B515}"/>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02F7BC30-DAD8-D400-7363-42D07671BAAE}"/>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C2EB700F-C540-8254-F6C8-B2ABDA8AF6E2}"/>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25197B50-596A-82CE-DA14-068EB93AFE88}"/>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7BB81A88-D85A-B424-F274-22977D782B7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9BD25834-D7FB-FC88-3B8D-AB75E3C4F83B}"/>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9DD07866-2E2A-016C-61A7-4D0999B85614}"/>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4165652C-47F3-2BF8-5ED3-2A874082B22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2D4EE92E-918A-E51B-3156-E7DC0CA327C0}"/>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9A190BE2-1A9E-EAE8-5751-A90111C03F92}"/>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8DA2A57F-A9CE-C7A9-75E9-45C3F565B36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64619624-E203-3A9A-C9F1-E2EBA6E6B0AB}"/>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BCDDE143-AF7D-A6B8-6B1E-0C0680BDC5F6}"/>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7B31B98C-1A6C-54A5-F2D4-FA5A5F068A41}"/>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2E53C0A3-9CA5-C0BA-24E1-C3DD0FDB9483}"/>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5AA618EE-0C0C-10ED-21C2-AF9C862BBE3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932AAF9C-B84C-86A5-8F85-D22F2EBC57FB}"/>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D7E1F9-6096-3EBC-9B3D-E178BC4B8E67}"/>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F3FBC8C8-0F22-F67E-34B2-AF47D48A0A43}"/>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AA54C8C2-4FA3-942F-FB6B-3658E4FB1A57}"/>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60160"/>
            <a:ext cx="408634" cy="495300"/>
          </a:xfrm>
          <a:prstGeom prst="rect">
            <a:avLst/>
          </a:prstGeom>
        </p:spPr>
      </p:pic>
      <p:pic>
        <p:nvPicPr>
          <p:cNvPr id="132" name="Image 56" descr=" ">
            <a:extLst>
              <a:ext uri="{FF2B5EF4-FFF2-40B4-BE49-F238E27FC236}">
                <a16:creationId xmlns:a16="http://schemas.microsoft.com/office/drawing/2014/main" id="{E562ED5D-FFE6-7E40-23D3-3AD491224179}"/>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F126DE2C-54CE-AD97-6731-BDE6C4A28C8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2FF1BDFF-8476-A738-1B8C-EA4957238EE1}"/>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103A36D9-C33B-B390-C672-7186C67CA3C5}"/>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3934AB54-B28B-04B2-FB03-E44AEA23791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D3C58388-FA73-A768-E205-0672FF92926A}"/>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1812FB8A-2BE3-06BB-7568-9B245579C04F}"/>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716ADF27-FFD5-8581-689D-F4AE17ED4774}"/>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D314B188-8C51-FF42-1D61-73CC11B1582E}"/>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C2030BF2-6F89-DFF1-E510-5BB6B6AAA143}"/>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CD1609FD-1280-60C6-EBD0-027115242F94}"/>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871DB092-A79E-A9C3-C2DF-7756A28472C0}"/>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829FAFDE-CF22-CE9B-F809-E0FE9EFDD2B7}"/>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2A6760C2-778B-82E2-C823-DAF7520477A5}"/>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F5BE204C-3ED2-E9ED-A6FD-AB75C8FB094E}"/>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2413370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BC4F1-B221-17A7-41D1-8374E48BC58F}"/>
              </a:ext>
            </a:extLst>
          </p:cNvPr>
          <p:cNvSpPr>
            <a:spLocks noGrp="1"/>
          </p:cNvSpPr>
          <p:nvPr>
            <p:ph type="body" sz="quarter" idx="13"/>
          </p:nvPr>
        </p:nvSpPr>
        <p:spPr>
          <a:xfrm>
            <a:off x="1083509" y="1103244"/>
            <a:ext cx="9520014" cy="635000"/>
          </a:xfrm>
        </p:spPr>
        <p:txBody>
          <a:bodyPr/>
          <a:lstStyle/>
          <a:p>
            <a:r>
              <a:rPr lang="en-US" b="1">
                <a:solidFill>
                  <a:schemeClr val="bg1"/>
                </a:solidFill>
              </a:rPr>
              <a:t>Why less text = more magic</a:t>
            </a:r>
          </a:p>
          <a:p>
            <a:endParaRPr lang="en-US" b="1">
              <a:solidFill>
                <a:schemeClr val="bg1"/>
              </a:solidFill>
            </a:endParaRPr>
          </a:p>
          <a:p>
            <a:endParaRPr lang="en-US" b="1">
              <a:solidFill>
                <a:schemeClr val="bg1"/>
              </a:solidFill>
            </a:endParaRPr>
          </a:p>
        </p:txBody>
      </p:sp>
      <p:sp>
        <p:nvSpPr>
          <p:cNvPr id="3" name="Text Placeholder 2">
            <a:extLst>
              <a:ext uri="{FF2B5EF4-FFF2-40B4-BE49-F238E27FC236}">
                <a16:creationId xmlns:a16="http://schemas.microsoft.com/office/drawing/2014/main" id="{40AAC89A-9CD6-1969-3FEA-E1FC98F27345}"/>
              </a:ext>
            </a:extLst>
          </p:cNvPr>
          <p:cNvSpPr>
            <a:spLocks noGrp="1"/>
          </p:cNvSpPr>
          <p:nvPr>
            <p:ph type="body" sz="quarter" idx="15"/>
          </p:nvPr>
        </p:nvSpPr>
        <p:spPr>
          <a:xfrm>
            <a:off x="1083509" y="1659835"/>
            <a:ext cx="11428724" cy="635000"/>
          </a:xfrm>
        </p:spPr>
        <p:txBody>
          <a:bodyPr/>
          <a:lstStyle/>
          <a:p>
            <a:r>
              <a:rPr lang="en-US" b="0">
                <a:solidFill>
                  <a:schemeClr val="bg2"/>
                </a:solidFill>
              </a:rPr>
              <a:t>Keeping your slides light on text isn’t just a design choice—it’s a superpower! Here’s why:</a:t>
            </a:r>
          </a:p>
          <a:p>
            <a:endParaRPr lang="en-US" b="0">
              <a:solidFill>
                <a:schemeClr val="accent5"/>
              </a:solidFill>
            </a:endParaRPr>
          </a:p>
        </p:txBody>
      </p:sp>
      <p:sp>
        <p:nvSpPr>
          <p:cNvPr id="4" name="Text Placeholder 3">
            <a:extLst>
              <a:ext uri="{FF2B5EF4-FFF2-40B4-BE49-F238E27FC236}">
                <a16:creationId xmlns:a16="http://schemas.microsoft.com/office/drawing/2014/main" id="{066ED9FD-D1A2-0807-CF49-BB7C17E22F17}"/>
              </a:ext>
            </a:extLst>
          </p:cNvPr>
          <p:cNvSpPr>
            <a:spLocks noGrp="1"/>
          </p:cNvSpPr>
          <p:nvPr>
            <p:ph type="body" sz="quarter" idx="16"/>
          </p:nvPr>
        </p:nvSpPr>
        <p:spPr/>
        <p:txBody>
          <a:bodyPr lIns="91440" tIns="45720" rIns="91440" bIns="45720" anchor="t"/>
          <a:lstStyle/>
          <a:p>
            <a:r>
              <a:rPr lang="en-US">
                <a:ea typeface="Segoe UI Variable Display Semibold"/>
              </a:rPr>
              <a:t>Highlights importance</a:t>
            </a:r>
            <a:endParaRPr lang="en-US"/>
          </a:p>
        </p:txBody>
      </p:sp>
      <p:sp>
        <p:nvSpPr>
          <p:cNvPr id="5" name="Text Placeholder 4">
            <a:extLst>
              <a:ext uri="{FF2B5EF4-FFF2-40B4-BE49-F238E27FC236}">
                <a16:creationId xmlns:a16="http://schemas.microsoft.com/office/drawing/2014/main" id="{911992D6-05E3-2E0F-F60B-E68B66FDF999}"/>
              </a:ext>
            </a:extLst>
          </p:cNvPr>
          <p:cNvSpPr>
            <a:spLocks noGrp="1"/>
          </p:cNvSpPr>
          <p:nvPr>
            <p:ph type="body" sz="quarter" idx="17"/>
          </p:nvPr>
        </p:nvSpPr>
        <p:spPr/>
        <p:txBody>
          <a:bodyPr/>
          <a:lstStyle/>
          <a:p>
            <a:r>
              <a:rPr lang="en-US"/>
              <a:t>Boosts clarity</a:t>
            </a:r>
          </a:p>
        </p:txBody>
      </p:sp>
      <p:sp>
        <p:nvSpPr>
          <p:cNvPr id="7" name="Text Placeholder 6">
            <a:extLst>
              <a:ext uri="{FF2B5EF4-FFF2-40B4-BE49-F238E27FC236}">
                <a16:creationId xmlns:a16="http://schemas.microsoft.com/office/drawing/2014/main" id="{D0797A2D-FDFE-EC0C-3A91-910B52E7CF5F}"/>
              </a:ext>
            </a:extLst>
          </p:cNvPr>
          <p:cNvSpPr>
            <a:spLocks noGrp="1"/>
          </p:cNvSpPr>
          <p:nvPr>
            <p:ph type="body" sz="quarter" idx="19"/>
          </p:nvPr>
        </p:nvSpPr>
        <p:spPr/>
        <p:txBody>
          <a:bodyPr/>
          <a:lstStyle/>
          <a:p>
            <a:r>
              <a:rPr lang="en-US"/>
              <a:t>01</a:t>
            </a:r>
          </a:p>
        </p:txBody>
      </p:sp>
      <p:sp>
        <p:nvSpPr>
          <p:cNvPr id="8" name="Text Placeholder 7">
            <a:extLst>
              <a:ext uri="{FF2B5EF4-FFF2-40B4-BE49-F238E27FC236}">
                <a16:creationId xmlns:a16="http://schemas.microsoft.com/office/drawing/2014/main" id="{CB2F1363-F281-D29C-2650-A212773D286C}"/>
              </a:ext>
            </a:extLst>
          </p:cNvPr>
          <p:cNvSpPr>
            <a:spLocks noGrp="1"/>
          </p:cNvSpPr>
          <p:nvPr>
            <p:ph type="body" sz="quarter" idx="20"/>
          </p:nvPr>
        </p:nvSpPr>
        <p:spPr/>
        <p:txBody>
          <a:bodyPr/>
          <a:lstStyle/>
          <a:p>
            <a:r>
              <a:rPr lang="en-US"/>
              <a:t>02</a:t>
            </a:r>
          </a:p>
        </p:txBody>
      </p:sp>
      <p:sp>
        <p:nvSpPr>
          <p:cNvPr id="10" name="Text Placeholder 9">
            <a:extLst>
              <a:ext uri="{FF2B5EF4-FFF2-40B4-BE49-F238E27FC236}">
                <a16:creationId xmlns:a16="http://schemas.microsoft.com/office/drawing/2014/main" id="{549361B8-2867-3BAA-915B-897F1198CF6F}"/>
              </a:ext>
            </a:extLst>
          </p:cNvPr>
          <p:cNvSpPr>
            <a:spLocks noGrp="1"/>
          </p:cNvSpPr>
          <p:nvPr>
            <p:ph type="body" sz="quarter" idx="22"/>
          </p:nvPr>
        </p:nvSpPr>
        <p:spPr>
          <a:xfrm>
            <a:off x="1070062" y="6617009"/>
            <a:ext cx="6603953" cy="1155392"/>
          </a:xfrm>
        </p:spPr>
        <p:txBody>
          <a:bodyPr lIns="91440" tIns="45720" rIns="91440" bIns="45720" anchor="t"/>
          <a:lstStyle/>
          <a:p>
            <a:r>
              <a:rPr lang="en-US">
                <a:latin typeface="Aptos" panose="020B0004020202020204" pitchFamily="34" charset="0"/>
              </a:rPr>
              <a:t>Too much text is just that, too much. Fewer words give more attention to you and your message.</a:t>
            </a:r>
          </a:p>
          <a:p>
            <a:endParaRPr lang="en-US">
              <a:latin typeface="Aptos" panose="020B0004020202020204" pitchFamily="34" charset="0"/>
            </a:endParaRPr>
          </a:p>
          <a:p>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E58C0DCD-1811-CF91-0E05-152F8A812B66}"/>
              </a:ext>
            </a:extLst>
          </p:cNvPr>
          <p:cNvSpPr>
            <a:spLocks noGrp="1"/>
          </p:cNvSpPr>
          <p:nvPr>
            <p:ph type="body" sz="quarter" idx="23"/>
          </p:nvPr>
        </p:nvSpPr>
        <p:spPr>
          <a:xfrm>
            <a:off x="8533180" y="6617009"/>
            <a:ext cx="6603954" cy="1155392"/>
          </a:xfrm>
        </p:spPr>
        <p:txBody>
          <a:bodyPr/>
          <a:lstStyle/>
          <a:p>
            <a:r>
              <a:rPr lang="en-US">
                <a:latin typeface="Aptos" panose="020B0004020202020204" pitchFamily="34" charset="0"/>
              </a:rPr>
              <a:t>Short, focused points help your audience grasp the key idea quickly—no decoding required.</a:t>
            </a: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BE1B7AB-D138-47DE-DE56-BFC22D8EBFFE}"/>
              </a:ext>
            </a:extLst>
          </p:cNvPr>
          <p:cNvSpPr>
            <a:spLocks noGrp="1"/>
          </p:cNvSpPr>
          <p:nvPr>
            <p:ph type="body" sz="quarter" idx="25"/>
          </p:nvPr>
        </p:nvSpPr>
        <p:spPr/>
        <p:txBody>
          <a:bodyPr/>
          <a:lstStyle/>
          <a:p>
            <a:r>
              <a:rPr lang="en-US"/>
              <a:t>Looks better, feels better</a:t>
            </a:r>
          </a:p>
        </p:txBody>
      </p:sp>
      <p:sp>
        <p:nvSpPr>
          <p:cNvPr id="14" name="Text Placeholder 13">
            <a:extLst>
              <a:ext uri="{FF2B5EF4-FFF2-40B4-BE49-F238E27FC236}">
                <a16:creationId xmlns:a16="http://schemas.microsoft.com/office/drawing/2014/main" id="{B3F01BA8-6A0A-60E7-29A6-31F73E678012}"/>
              </a:ext>
            </a:extLst>
          </p:cNvPr>
          <p:cNvSpPr>
            <a:spLocks noGrp="1"/>
          </p:cNvSpPr>
          <p:nvPr>
            <p:ph type="body" sz="quarter" idx="26"/>
          </p:nvPr>
        </p:nvSpPr>
        <p:spPr/>
        <p:txBody>
          <a:bodyPr/>
          <a:lstStyle/>
          <a:p>
            <a:r>
              <a:rPr lang="en-US"/>
              <a:t>03</a:t>
            </a:r>
          </a:p>
        </p:txBody>
      </p:sp>
      <p:sp>
        <p:nvSpPr>
          <p:cNvPr id="15" name="Text Placeholder 14">
            <a:extLst>
              <a:ext uri="{FF2B5EF4-FFF2-40B4-BE49-F238E27FC236}">
                <a16:creationId xmlns:a16="http://schemas.microsoft.com/office/drawing/2014/main" id="{560685CB-0B21-1134-9F0C-E658C96A674F}"/>
              </a:ext>
            </a:extLst>
          </p:cNvPr>
          <p:cNvSpPr>
            <a:spLocks noGrp="1"/>
          </p:cNvSpPr>
          <p:nvPr>
            <p:ph type="body" sz="quarter" idx="27"/>
          </p:nvPr>
        </p:nvSpPr>
        <p:spPr>
          <a:xfrm>
            <a:off x="1070063" y="10086350"/>
            <a:ext cx="5967346" cy="1155392"/>
          </a:xfrm>
        </p:spPr>
        <p:txBody>
          <a:bodyPr/>
          <a:lstStyle/>
          <a:p>
            <a:r>
              <a:rPr lang="en-US">
                <a:latin typeface="Aptos" panose="020B0004020202020204" pitchFamily="34" charset="0"/>
              </a:rPr>
              <a:t>Clean slides are easier on the eyes and way more memorable.</a:t>
            </a: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AAF6F50A-DE59-044F-9088-E81B4BE7E400}"/>
              </a:ext>
            </a:extLst>
          </p:cNvPr>
          <p:cNvSpPr>
            <a:spLocks noGrp="1"/>
          </p:cNvSpPr>
          <p:nvPr>
            <p:ph type="body" sz="quarter" idx="28"/>
          </p:nvPr>
        </p:nvSpPr>
        <p:spPr/>
        <p:txBody>
          <a:bodyPr/>
          <a:lstStyle/>
          <a:p>
            <a:r>
              <a:rPr lang="en-US"/>
              <a:t>Lets you shine</a:t>
            </a:r>
          </a:p>
        </p:txBody>
      </p:sp>
      <p:sp>
        <p:nvSpPr>
          <p:cNvPr id="17" name="Text Placeholder 16">
            <a:extLst>
              <a:ext uri="{FF2B5EF4-FFF2-40B4-BE49-F238E27FC236}">
                <a16:creationId xmlns:a16="http://schemas.microsoft.com/office/drawing/2014/main" id="{E31F1CEC-AE4C-DD8C-AF81-982718481E06}"/>
              </a:ext>
            </a:extLst>
          </p:cNvPr>
          <p:cNvSpPr>
            <a:spLocks noGrp="1"/>
          </p:cNvSpPr>
          <p:nvPr>
            <p:ph type="body" sz="quarter" idx="29"/>
          </p:nvPr>
        </p:nvSpPr>
        <p:spPr/>
        <p:txBody>
          <a:bodyPr/>
          <a:lstStyle/>
          <a:p>
            <a:r>
              <a:rPr lang="en-US"/>
              <a:t>04</a:t>
            </a:r>
          </a:p>
        </p:txBody>
      </p:sp>
      <p:sp>
        <p:nvSpPr>
          <p:cNvPr id="18" name="Text Placeholder 17">
            <a:extLst>
              <a:ext uri="{FF2B5EF4-FFF2-40B4-BE49-F238E27FC236}">
                <a16:creationId xmlns:a16="http://schemas.microsoft.com/office/drawing/2014/main" id="{8E2E6C77-15D5-858A-013B-190F78089F30}"/>
              </a:ext>
            </a:extLst>
          </p:cNvPr>
          <p:cNvSpPr>
            <a:spLocks noGrp="1"/>
          </p:cNvSpPr>
          <p:nvPr>
            <p:ph type="body" sz="quarter" idx="30"/>
          </p:nvPr>
        </p:nvSpPr>
        <p:spPr>
          <a:xfrm>
            <a:off x="8533179" y="10086350"/>
            <a:ext cx="7139958" cy="1155392"/>
          </a:xfrm>
        </p:spPr>
        <p:txBody>
          <a:bodyPr/>
          <a:lstStyle/>
          <a:p>
            <a:r>
              <a:rPr lang="en-US">
                <a:latin typeface="Aptos" panose="020B0004020202020204" pitchFamily="34" charset="0"/>
              </a:rPr>
              <a:t>With less on the slide, you get to tell the story, add personality, and connect with your audience.</a:t>
            </a:r>
          </a:p>
          <a:p>
            <a:endParaRPr lang="en-US">
              <a:latin typeface="Aptos" panose="020B0004020202020204" pitchFamily="34" charset="0"/>
            </a:endParaRPr>
          </a:p>
        </p:txBody>
      </p:sp>
    </p:spTree>
    <p:extLst>
      <p:ext uri="{BB962C8B-B14F-4D97-AF65-F5344CB8AC3E}">
        <p14:creationId xmlns:p14="http://schemas.microsoft.com/office/powerpoint/2010/main" val="1574803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F2D443-CCBA-F493-BB9C-5979025923DF}"/>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3E57981F-227E-29FE-3B14-7FCCEA312221}"/>
              </a:ext>
            </a:extLst>
          </p:cNvPr>
          <p:cNvSpPr>
            <a:spLocks noGrp="1"/>
          </p:cNvSpPr>
          <p:nvPr>
            <p:ph type="body" sz="quarter" idx="11"/>
          </p:nvPr>
        </p:nvSpPr>
        <p:spPr/>
        <p:txBody>
          <a:bodyPr/>
          <a:lstStyle/>
          <a:p>
            <a:r>
              <a:rPr lang="en-US">
                <a:solidFill>
                  <a:srgbClr val="969696"/>
                </a:solidFill>
              </a:rPr>
              <a:t>Subtitle</a:t>
            </a:r>
          </a:p>
        </p:txBody>
      </p:sp>
    </p:spTree>
    <p:extLst>
      <p:ext uri="{BB962C8B-B14F-4D97-AF65-F5344CB8AC3E}">
        <p14:creationId xmlns:p14="http://schemas.microsoft.com/office/powerpoint/2010/main" val="3345922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828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0409-E69B-0710-F283-85C29AE65DC4}"/>
            </a:ext>
          </a:extLst>
        </p:cNvPr>
        <p:cNvGrpSpPr/>
        <p:nvPr/>
      </p:nvGrpSpPr>
      <p:grpSpPr>
        <a:xfrm>
          <a:off x="0" y="0"/>
          <a:ext cx="0" cy="0"/>
          <a:chOff x="0" y="0"/>
          <a:chExt cx="0" cy="0"/>
        </a:xfrm>
      </p:grpSpPr>
    </p:spTree>
    <p:extLst>
      <p:ext uri="{BB962C8B-B14F-4D97-AF65-F5344CB8AC3E}">
        <p14:creationId xmlns:p14="http://schemas.microsoft.com/office/powerpoint/2010/main" val="1597847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F9AE82-AE13-BDBB-0884-FE7ECAA45FB7}"/>
              </a:ext>
            </a:extLst>
          </p:cNvPr>
          <p:cNvSpPr>
            <a:spLocks noGrp="1"/>
          </p:cNvSpPr>
          <p:nvPr>
            <p:ph type="body" sz="quarter" idx="15"/>
          </p:nvPr>
        </p:nvSpPr>
        <p:spPr>
          <a:xfrm>
            <a:off x="1083509" y="1093883"/>
            <a:ext cx="7010400" cy="635000"/>
          </a:xfrm>
        </p:spPr>
        <p:txBody>
          <a:bodyPr/>
          <a:lstStyle/>
          <a:p>
            <a:r>
              <a:rPr lang="en-US" b="1"/>
              <a:t>Demo title</a:t>
            </a:r>
          </a:p>
        </p:txBody>
      </p:sp>
      <p:sp>
        <p:nvSpPr>
          <p:cNvPr id="3" name="Media Placeholder 2">
            <a:extLst>
              <a:ext uri="{FF2B5EF4-FFF2-40B4-BE49-F238E27FC236}">
                <a16:creationId xmlns:a16="http://schemas.microsoft.com/office/drawing/2014/main" id="{191A5CB4-1BF3-F3F8-C87A-4D8B1582BB1E}"/>
              </a:ext>
            </a:extLst>
          </p:cNvPr>
          <p:cNvSpPr>
            <a:spLocks noGrp="1"/>
          </p:cNvSpPr>
          <p:nvPr>
            <p:ph type="media" sz="quarter" idx="40"/>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228185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3F398-3EE3-EE54-BF79-C560659A801F}"/>
              </a:ext>
            </a:extLst>
          </p:cNvPr>
          <p:cNvSpPr>
            <a:spLocks noGrp="1"/>
          </p:cNvSpPr>
          <p:nvPr>
            <p:ph type="body" sz="quarter" idx="10"/>
          </p:nvPr>
        </p:nvSpPr>
        <p:spPr/>
        <p:txBody>
          <a:bodyPr/>
          <a:lstStyle/>
          <a:p>
            <a:r>
              <a:rPr lang="en-US"/>
              <a:t>Feature list</a:t>
            </a:r>
          </a:p>
        </p:txBody>
      </p:sp>
      <p:sp>
        <p:nvSpPr>
          <p:cNvPr id="4" name="Text Placeholder 3">
            <a:extLst>
              <a:ext uri="{FF2B5EF4-FFF2-40B4-BE49-F238E27FC236}">
                <a16:creationId xmlns:a16="http://schemas.microsoft.com/office/drawing/2014/main" id="{6CC69F9C-45ED-17C9-F828-AE5E905470EB}"/>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BFD21DDA-0E90-87AD-71E4-C14531DEA22A}"/>
              </a:ext>
            </a:extLst>
          </p:cNvPr>
          <p:cNvSpPr>
            <a:spLocks noGrp="1"/>
          </p:cNvSpPr>
          <p:nvPr>
            <p:ph type="body" sz="quarter" idx="14"/>
          </p:nvPr>
        </p:nvSpPr>
        <p:spPr/>
        <p:txBody>
          <a:bodyPr/>
          <a:lstStyle/>
          <a:p>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98E5B39-3BC3-A28F-F97A-8906ECE9F166}"/>
              </a:ext>
            </a:extLst>
          </p:cNvPr>
          <p:cNvSpPr>
            <a:spLocks noGrp="1"/>
          </p:cNvSpPr>
          <p:nvPr>
            <p:ph type="body" sz="quarter" idx="15"/>
          </p:nvPr>
        </p:nvSpPr>
        <p:spPr/>
        <p:txBody>
          <a:bodyPr/>
          <a:lstStyle/>
          <a:p>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6B6C89C4-8CF3-3192-B908-7DAC9A009611}"/>
              </a:ext>
            </a:extLst>
          </p:cNvPr>
          <p:cNvSpPr>
            <a:spLocks noGrp="1"/>
          </p:cNvSpPr>
          <p:nvPr>
            <p:ph type="body" sz="quarter" idx="16"/>
          </p:nvPr>
        </p:nvSpPr>
        <p:spPr/>
        <p:txBody>
          <a:bodyPr/>
          <a:lstStyle/>
          <a:p>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BE1B0E00-F549-582B-D2C6-460495F0258F}"/>
              </a:ext>
            </a:extLst>
          </p:cNvPr>
          <p:cNvSpPr>
            <a:spLocks noGrp="1"/>
          </p:cNvSpPr>
          <p:nvPr>
            <p:ph type="body" sz="quarter" idx="17"/>
          </p:nvPr>
        </p:nvSpPr>
        <p:spPr/>
        <p:txBody>
          <a:bodyPr/>
          <a:lstStyle/>
          <a:p>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22674392-3C42-A986-8706-5184AF4782C9}"/>
              </a:ext>
            </a:extLst>
          </p:cNvPr>
          <p:cNvSpPr>
            <a:spLocks noGrp="1"/>
          </p:cNvSpPr>
          <p:nvPr>
            <p:ph type="body" sz="quarter" idx="18"/>
          </p:nvPr>
        </p:nvSpPr>
        <p:spPr/>
        <p:txBody>
          <a:bodyPr/>
          <a:lstStyle/>
          <a:p>
            <a:r>
              <a:rPr lang="en-US">
                <a:latin typeface="Aptos" panose="020B0004020202020204" pitchFamily="34" charset="0"/>
              </a:rPr>
              <a:t>This list item can also work as a bullet point</a:t>
            </a:r>
          </a:p>
        </p:txBody>
      </p:sp>
      <p:sp>
        <p:nvSpPr>
          <p:cNvPr id="10" name="Text Placeholder 9">
            <a:extLst>
              <a:ext uri="{FF2B5EF4-FFF2-40B4-BE49-F238E27FC236}">
                <a16:creationId xmlns:a16="http://schemas.microsoft.com/office/drawing/2014/main" id="{E1594A19-CEFE-1976-F1A8-5D593652DD4E}"/>
              </a:ext>
            </a:extLst>
          </p:cNvPr>
          <p:cNvSpPr>
            <a:spLocks noGrp="1"/>
          </p:cNvSpPr>
          <p:nvPr>
            <p:ph type="body" sz="quarter" idx="19"/>
          </p:nvPr>
        </p:nvSpPr>
        <p:spPr/>
        <p:txBody>
          <a:bodyPr/>
          <a:lstStyle/>
          <a:p>
            <a:r>
              <a:rPr lang="en-US">
                <a:latin typeface="Aptos" panose="020B0004020202020204" pitchFamily="34" charset="0"/>
              </a:rPr>
              <a:t>This list item can also work as a bullet point</a:t>
            </a:r>
          </a:p>
        </p:txBody>
      </p:sp>
      <p:sp>
        <p:nvSpPr>
          <p:cNvPr id="11" name="Text Placeholder 1">
            <a:extLst>
              <a:ext uri="{FF2B5EF4-FFF2-40B4-BE49-F238E27FC236}">
                <a16:creationId xmlns:a16="http://schemas.microsoft.com/office/drawing/2014/main" id="{FF172252-9D99-DEE8-B424-29ABA3B19A21}"/>
              </a:ext>
            </a:extLst>
          </p:cNvPr>
          <p:cNvSpPr txBox="1">
            <a:spLocks/>
          </p:cNvSpPr>
          <p:nvPr/>
        </p:nvSpPr>
        <p:spPr>
          <a:xfrm>
            <a:off x="1140565" y="2003503"/>
            <a:ext cx="7010400"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chemeClr val="bg1"/>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latin typeface="Poppins" pitchFamily="2" charset="77"/>
                <a:cs typeface="Poppins" pitchFamily="2" charset="77"/>
              </a:rPr>
              <a:t>Subtitle</a:t>
            </a:r>
          </a:p>
        </p:txBody>
      </p:sp>
    </p:spTree>
    <p:extLst>
      <p:ext uri="{BB962C8B-B14F-4D97-AF65-F5344CB8AC3E}">
        <p14:creationId xmlns:p14="http://schemas.microsoft.com/office/powerpoint/2010/main" val="20377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1D4859-F728-9F76-3473-A44C50789F7D}"/>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A482F8D5-1337-1C36-4C34-DE10AE33B7C8}"/>
              </a:ext>
            </a:extLst>
          </p:cNvPr>
          <p:cNvSpPr>
            <a:spLocks noGrp="1"/>
          </p:cNvSpPr>
          <p:nvPr>
            <p:ph type="body" sz="quarter" idx="11"/>
          </p:nvPr>
        </p:nvSpPr>
        <p:spPr>
          <a:xfrm>
            <a:off x="8401050" y="1066799"/>
            <a:ext cx="1219577" cy="812165"/>
          </a:xfrm>
        </p:spPr>
        <p:txBody>
          <a:bodyPr/>
          <a:lstStyle/>
          <a:p>
            <a:r>
              <a:rPr lang="en-US">
                <a:solidFill>
                  <a:schemeClr val="accent1">
                    <a:lumMod val="40000"/>
                    <a:lumOff val="60000"/>
                  </a:schemeClr>
                </a:solidFill>
              </a:rPr>
              <a:t>01</a:t>
            </a:r>
          </a:p>
        </p:txBody>
      </p:sp>
      <p:sp>
        <p:nvSpPr>
          <p:cNvPr id="4" name="Text Placeholder 3">
            <a:extLst>
              <a:ext uri="{FF2B5EF4-FFF2-40B4-BE49-F238E27FC236}">
                <a16:creationId xmlns:a16="http://schemas.microsoft.com/office/drawing/2014/main" id="{8CF5BD1F-7605-9199-243A-3C76C7236179}"/>
              </a:ext>
            </a:extLst>
          </p:cNvPr>
          <p:cNvSpPr>
            <a:spLocks noGrp="1"/>
          </p:cNvSpPr>
          <p:nvPr>
            <p:ph type="body" sz="quarter" idx="13"/>
          </p:nvPr>
        </p:nvSpPr>
        <p:spPr/>
        <p:txBody>
          <a:bodyPr/>
          <a:lstStyle/>
          <a:p>
            <a:r>
              <a:rPr lang="en-US">
                <a:solidFill>
                  <a:schemeClr val="bg1"/>
                </a:solidFill>
              </a:rPr>
              <a:t>Table of contents</a:t>
            </a:r>
          </a:p>
        </p:txBody>
      </p:sp>
      <p:sp>
        <p:nvSpPr>
          <p:cNvPr id="6" name="Text Placeholder 5">
            <a:extLst>
              <a:ext uri="{FF2B5EF4-FFF2-40B4-BE49-F238E27FC236}">
                <a16:creationId xmlns:a16="http://schemas.microsoft.com/office/drawing/2014/main" id="{B5041B65-5BB8-D084-91E7-209943AD6435}"/>
              </a:ext>
            </a:extLst>
          </p:cNvPr>
          <p:cNvSpPr>
            <a:spLocks noGrp="1"/>
          </p:cNvSpPr>
          <p:nvPr>
            <p:ph type="body" sz="quarter" idx="16"/>
          </p:nvPr>
        </p:nvSpPr>
        <p:spPr/>
        <p:txBody>
          <a:bodyPr/>
          <a:lstStyle/>
          <a:p>
            <a:r>
              <a:rPr lang="en-US"/>
              <a:t>Title</a:t>
            </a:r>
          </a:p>
        </p:txBody>
      </p:sp>
      <p:sp>
        <p:nvSpPr>
          <p:cNvPr id="7" name="Text Placeholder 6">
            <a:extLst>
              <a:ext uri="{FF2B5EF4-FFF2-40B4-BE49-F238E27FC236}">
                <a16:creationId xmlns:a16="http://schemas.microsoft.com/office/drawing/2014/main" id="{02D7A79A-98C7-8D04-2E97-734B1907E943}"/>
              </a:ext>
            </a:extLst>
          </p:cNvPr>
          <p:cNvSpPr>
            <a:spLocks noGrp="1"/>
          </p:cNvSpPr>
          <p:nvPr>
            <p:ph type="body" sz="quarter" idx="17"/>
          </p:nvPr>
        </p:nvSpPr>
        <p:spPr>
          <a:xfrm>
            <a:off x="8401050" y="1969624"/>
            <a:ext cx="1219577" cy="812165"/>
          </a:xfrm>
        </p:spPr>
        <p:txBody>
          <a:bodyPr/>
          <a:lstStyle/>
          <a:p>
            <a:r>
              <a:rPr lang="en-US">
                <a:solidFill>
                  <a:schemeClr val="accent1">
                    <a:lumMod val="40000"/>
                    <a:lumOff val="60000"/>
                  </a:schemeClr>
                </a:solidFill>
              </a:rPr>
              <a:t>02</a:t>
            </a:r>
          </a:p>
        </p:txBody>
      </p:sp>
      <p:sp>
        <p:nvSpPr>
          <p:cNvPr id="8" name="Text Placeholder 7">
            <a:extLst>
              <a:ext uri="{FF2B5EF4-FFF2-40B4-BE49-F238E27FC236}">
                <a16:creationId xmlns:a16="http://schemas.microsoft.com/office/drawing/2014/main" id="{87E4512D-B731-FD5F-F924-6AA98DCCB732}"/>
              </a:ext>
            </a:extLst>
          </p:cNvPr>
          <p:cNvSpPr>
            <a:spLocks noGrp="1"/>
          </p:cNvSpPr>
          <p:nvPr>
            <p:ph type="body" sz="quarter" idx="18"/>
          </p:nvPr>
        </p:nvSpPr>
        <p:spPr/>
        <p:txBody>
          <a:bodyPr/>
          <a:lstStyle/>
          <a:p>
            <a:r>
              <a:rPr lang="en-US"/>
              <a:t>Title</a:t>
            </a:r>
          </a:p>
          <a:p>
            <a:endParaRPr lang="en-US"/>
          </a:p>
        </p:txBody>
      </p:sp>
      <p:sp>
        <p:nvSpPr>
          <p:cNvPr id="9" name="Text Placeholder 8">
            <a:extLst>
              <a:ext uri="{FF2B5EF4-FFF2-40B4-BE49-F238E27FC236}">
                <a16:creationId xmlns:a16="http://schemas.microsoft.com/office/drawing/2014/main" id="{C6B93EA1-8180-D38E-E35C-F4530B50952A}"/>
              </a:ext>
            </a:extLst>
          </p:cNvPr>
          <p:cNvSpPr>
            <a:spLocks noGrp="1"/>
          </p:cNvSpPr>
          <p:nvPr>
            <p:ph type="body" sz="quarter" idx="19"/>
          </p:nvPr>
        </p:nvSpPr>
        <p:spPr>
          <a:xfrm>
            <a:off x="8401050" y="2879557"/>
            <a:ext cx="1219577" cy="812165"/>
          </a:xfrm>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ADE5C82F-5EC7-E628-53C0-2FD279D6C610}"/>
              </a:ext>
            </a:extLst>
          </p:cNvPr>
          <p:cNvSpPr>
            <a:spLocks noGrp="1"/>
          </p:cNvSpPr>
          <p:nvPr>
            <p:ph type="body" sz="quarter" idx="20"/>
          </p:nvPr>
        </p:nvSpPr>
        <p:spPr/>
        <p:txBody>
          <a:bodyPr/>
          <a:lstStyle/>
          <a:p>
            <a:r>
              <a:rPr lang="en-US"/>
              <a:t>Title</a:t>
            </a:r>
          </a:p>
          <a:p>
            <a:endParaRPr lang="en-US"/>
          </a:p>
        </p:txBody>
      </p:sp>
      <p:sp>
        <p:nvSpPr>
          <p:cNvPr id="11" name="Text Placeholder 10">
            <a:extLst>
              <a:ext uri="{FF2B5EF4-FFF2-40B4-BE49-F238E27FC236}">
                <a16:creationId xmlns:a16="http://schemas.microsoft.com/office/drawing/2014/main" id="{F646F73B-9E7E-5973-A4C8-299BC636CF9F}"/>
              </a:ext>
            </a:extLst>
          </p:cNvPr>
          <p:cNvSpPr>
            <a:spLocks noGrp="1"/>
          </p:cNvSpPr>
          <p:nvPr>
            <p:ph type="body" sz="quarter" idx="21"/>
          </p:nvPr>
        </p:nvSpPr>
        <p:spPr>
          <a:xfrm>
            <a:off x="8401050" y="3789490"/>
            <a:ext cx="1219577" cy="812165"/>
          </a:xfrm>
        </p:spPr>
        <p:txBody>
          <a:bodyPr/>
          <a:lstStyle/>
          <a:p>
            <a:r>
              <a:rPr lang="en-US">
                <a:solidFill>
                  <a:schemeClr val="accent1">
                    <a:lumMod val="40000"/>
                    <a:lumOff val="60000"/>
                  </a:schemeClr>
                </a:solidFill>
              </a:rPr>
              <a:t>04</a:t>
            </a:r>
          </a:p>
        </p:txBody>
      </p:sp>
      <p:sp>
        <p:nvSpPr>
          <p:cNvPr id="12" name="Text Placeholder 11">
            <a:extLst>
              <a:ext uri="{FF2B5EF4-FFF2-40B4-BE49-F238E27FC236}">
                <a16:creationId xmlns:a16="http://schemas.microsoft.com/office/drawing/2014/main" id="{A1DA97AA-542A-60D6-16F8-E8F8B6598FF0}"/>
              </a:ext>
            </a:extLst>
          </p:cNvPr>
          <p:cNvSpPr>
            <a:spLocks noGrp="1"/>
          </p:cNvSpPr>
          <p:nvPr>
            <p:ph type="body" sz="quarter" idx="22"/>
          </p:nvPr>
        </p:nvSpPr>
        <p:spPr/>
        <p:txBody>
          <a:bodyPr/>
          <a:lstStyle/>
          <a:p>
            <a:r>
              <a:rPr lang="en-US"/>
              <a:t>Title</a:t>
            </a:r>
          </a:p>
          <a:p>
            <a:endParaRPr lang="en-US"/>
          </a:p>
        </p:txBody>
      </p:sp>
      <p:sp>
        <p:nvSpPr>
          <p:cNvPr id="13" name="Text Placeholder 12">
            <a:extLst>
              <a:ext uri="{FF2B5EF4-FFF2-40B4-BE49-F238E27FC236}">
                <a16:creationId xmlns:a16="http://schemas.microsoft.com/office/drawing/2014/main" id="{F7869120-54C4-8276-2EB7-EA9C4755ADF4}"/>
              </a:ext>
            </a:extLst>
          </p:cNvPr>
          <p:cNvSpPr>
            <a:spLocks noGrp="1"/>
          </p:cNvSpPr>
          <p:nvPr>
            <p:ph type="body" sz="quarter" idx="23"/>
          </p:nvPr>
        </p:nvSpPr>
        <p:spPr>
          <a:xfrm>
            <a:off x="8401050" y="4699423"/>
            <a:ext cx="1219577" cy="812165"/>
          </a:xfrm>
        </p:spPr>
        <p:txBody>
          <a:bodyPr/>
          <a:lstStyle/>
          <a:p>
            <a:r>
              <a:rPr lang="en-US">
                <a:solidFill>
                  <a:schemeClr val="accent1">
                    <a:lumMod val="40000"/>
                    <a:lumOff val="60000"/>
                  </a:schemeClr>
                </a:solidFill>
              </a:rPr>
              <a:t>05</a:t>
            </a:r>
          </a:p>
        </p:txBody>
      </p:sp>
      <p:sp>
        <p:nvSpPr>
          <p:cNvPr id="14" name="Text Placeholder 13">
            <a:extLst>
              <a:ext uri="{FF2B5EF4-FFF2-40B4-BE49-F238E27FC236}">
                <a16:creationId xmlns:a16="http://schemas.microsoft.com/office/drawing/2014/main" id="{D5B06EAF-B1AA-043B-3ABC-1F668048F8D4}"/>
              </a:ext>
            </a:extLst>
          </p:cNvPr>
          <p:cNvSpPr>
            <a:spLocks noGrp="1"/>
          </p:cNvSpPr>
          <p:nvPr>
            <p:ph type="body" sz="quarter" idx="24"/>
          </p:nvPr>
        </p:nvSpPr>
        <p:spPr/>
        <p:txBody>
          <a:bodyPr/>
          <a:lstStyle/>
          <a:p>
            <a:r>
              <a:rPr lang="en-US"/>
              <a:t>Title</a:t>
            </a:r>
          </a:p>
          <a:p>
            <a:endParaRPr lang="en-US"/>
          </a:p>
        </p:txBody>
      </p:sp>
      <p:sp>
        <p:nvSpPr>
          <p:cNvPr id="15" name="Text Placeholder 14">
            <a:extLst>
              <a:ext uri="{FF2B5EF4-FFF2-40B4-BE49-F238E27FC236}">
                <a16:creationId xmlns:a16="http://schemas.microsoft.com/office/drawing/2014/main" id="{DC75418E-EC7A-43F7-B4CB-80C33F8E4571}"/>
              </a:ext>
            </a:extLst>
          </p:cNvPr>
          <p:cNvSpPr>
            <a:spLocks noGrp="1"/>
          </p:cNvSpPr>
          <p:nvPr>
            <p:ph type="body" sz="quarter" idx="25"/>
          </p:nvPr>
        </p:nvSpPr>
        <p:spPr>
          <a:xfrm>
            <a:off x="8401050" y="5609356"/>
            <a:ext cx="1219577" cy="812165"/>
          </a:xfrm>
        </p:spPr>
        <p:txBody>
          <a:bodyPr/>
          <a:lstStyle/>
          <a:p>
            <a:r>
              <a:rPr lang="en-US">
                <a:solidFill>
                  <a:schemeClr val="accent1">
                    <a:lumMod val="40000"/>
                    <a:lumOff val="60000"/>
                  </a:schemeClr>
                </a:solidFill>
              </a:rPr>
              <a:t>06</a:t>
            </a:r>
          </a:p>
        </p:txBody>
      </p:sp>
      <p:sp>
        <p:nvSpPr>
          <p:cNvPr id="16" name="Text Placeholder 15">
            <a:extLst>
              <a:ext uri="{FF2B5EF4-FFF2-40B4-BE49-F238E27FC236}">
                <a16:creationId xmlns:a16="http://schemas.microsoft.com/office/drawing/2014/main" id="{CE1EF013-BAFD-B6F7-91E5-1BB091386764}"/>
              </a:ext>
            </a:extLst>
          </p:cNvPr>
          <p:cNvSpPr>
            <a:spLocks noGrp="1"/>
          </p:cNvSpPr>
          <p:nvPr>
            <p:ph type="body" sz="quarter" idx="26"/>
          </p:nvPr>
        </p:nvSpPr>
        <p:spPr/>
        <p:txBody>
          <a:bodyPr/>
          <a:lstStyle/>
          <a:p>
            <a:r>
              <a:rPr lang="en-US"/>
              <a:t>Title</a:t>
            </a:r>
          </a:p>
          <a:p>
            <a:endParaRPr lang="en-US"/>
          </a:p>
        </p:txBody>
      </p:sp>
      <p:sp>
        <p:nvSpPr>
          <p:cNvPr id="17" name="Text Placeholder 16">
            <a:extLst>
              <a:ext uri="{FF2B5EF4-FFF2-40B4-BE49-F238E27FC236}">
                <a16:creationId xmlns:a16="http://schemas.microsoft.com/office/drawing/2014/main" id="{A4E26A54-79B7-47E0-A689-5A72384412BC}"/>
              </a:ext>
            </a:extLst>
          </p:cNvPr>
          <p:cNvSpPr>
            <a:spLocks noGrp="1"/>
          </p:cNvSpPr>
          <p:nvPr>
            <p:ph type="body" sz="quarter" idx="27"/>
          </p:nvPr>
        </p:nvSpPr>
        <p:spPr>
          <a:xfrm>
            <a:off x="8401050" y="6519289"/>
            <a:ext cx="1219577" cy="812165"/>
          </a:xfrm>
        </p:spPr>
        <p:txBody>
          <a:bodyPr/>
          <a:lstStyle/>
          <a:p>
            <a:r>
              <a:rPr lang="en-US">
                <a:solidFill>
                  <a:schemeClr val="accent1">
                    <a:lumMod val="40000"/>
                    <a:lumOff val="60000"/>
                  </a:schemeClr>
                </a:solidFill>
              </a:rPr>
              <a:t>07</a:t>
            </a:r>
          </a:p>
        </p:txBody>
      </p:sp>
      <p:sp>
        <p:nvSpPr>
          <p:cNvPr id="18" name="Text Placeholder 17">
            <a:extLst>
              <a:ext uri="{FF2B5EF4-FFF2-40B4-BE49-F238E27FC236}">
                <a16:creationId xmlns:a16="http://schemas.microsoft.com/office/drawing/2014/main" id="{70E5D68B-7CF6-6A56-46F8-C8293EF38D9F}"/>
              </a:ext>
            </a:extLst>
          </p:cNvPr>
          <p:cNvSpPr>
            <a:spLocks noGrp="1"/>
          </p:cNvSpPr>
          <p:nvPr>
            <p:ph type="body" sz="quarter" idx="28"/>
          </p:nvPr>
        </p:nvSpPr>
        <p:spPr/>
        <p:txBody>
          <a:bodyPr/>
          <a:lstStyle/>
          <a:p>
            <a:r>
              <a:rPr lang="en-US"/>
              <a:t>Title</a:t>
            </a:r>
          </a:p>
        </p:txBody>
      </p:sp>
      <p:sp>
        <p:nvSpPr>
          <p:cNvPr id="19" name="Text Placeholder 18">
            <a:extLst>
              <a:ext uri="{FF2B5EF4-FFF2-40B4-BE49-F238E27FC236}">
                <a16:creationId xmlns:a16="http://schemas.microsoft.com/office/drawing/2014/main" id="{766D88A9-28EE-78BE-6043-F1ADA1199006}"/>
              </a:ext>
            </a:extLst>
          </p:cNvPr>
          <p:cNvSpPr>
            <a:spLocks noGrp="1"/>
          </p:cNvSpPr>
          <p:nvPr>
            <p:ph type="body" sz="quarter" idx="29"/>
          </p:nvPr>
        </p:nvSpPr>
        <p:spPr>
          <a:xfrm>
            <a:off x="8401050" y="7429222"/>
            <a:ext cx="1219577" cy="812165"/>
          </a:xfrm>
        </p:spPr>
        <p:txBody>
          <a:bodyPr/>
          <a:lstStyle/>
          <a:p>
            <a:r>
              <a:rPr lang="en-US">
                <a:solidFill>
                  <a:schemeClr val="accent1">
                    <a:lumMod val="40000"/>
                    <a:lumOff val="60000"/>
                  </a:schemeClr>
                </a:solidFill>
              </a:rPr>
              <a:t>08</a:t>
            </a:r>
          </a:p>
        </p:txBody>
      </p:sp>
    </p:spTree>
    <p:extLst>
      <p:ext uri="{BB962C8B-B14F-4D97-AF65-F5344CB8AC3E}">
        <p14:creationId xmlns:p14="http://schemas.microsoft.com/office/powerpoint/2010/main" val="1250821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CBAC25-6CF2-B251-FC56-AF6C22C07F72}"/>
              </a:ext>
            </a:extLst>
          </p:cNvPr>
          <p:cNvSpPr>
            <a:spLocks noGrp="1"/>
          </p:cNvSpPr>
          <p:nvPr>
            <p:ph type="body" sz="quarter" idx="10"/>
          </p:nvPr>
        </p:nvSpPr>
        <p:spPr>
          <a:xfrm>
            <a:off x="1703385" y="2148766"/>
            <a:ext cx="19905331" cy="7026762"/>
          </a:xfrm>
        </p:spPr>
        <p:txBody>
          <a:bodyPr/>
          <a:lstStyle/>
          <a:p>
            <a:r>
              <a:rPr lang="en-US">
                <a:solidFill>
                  <a:schemeClr val="accent1">
                    <a:lumMod val="40000"/>
                    <a:lumOff val="60000"/>
                  </a:schemeClr>
                </a:solidFill>
              </a:rPr>
              <a:t>The Microsoft technology made it easy for us. It just works. We saved months of development time in the process.</a:t>
            </a:r>
          </a:p>
        </p:txBody>
      </p:sp>
      <p:sp>
        <p:nvSpPr>
          <p:cNvPr id="3" name="Text Placeholder 2">
            <a:extLst>
              <a:ext uri="{FF2B5EF4-FFF2-40B4-BE49-F238E27FC236}">
                <a16:creationId xmlns:a16="http://schemas.microsoft.com/office/drawing/2014/main" id="{5F49C300-E273-75FC-52EF-4BC067BCB789}"/>
              </a:ext>
            </a:extLst>
          </p:cNvPr>
          <p:cNvSpPr>
            <a:spLocks noGrp="1"/>
          </p:cNvSpPr>
          <p:nvPr>
            <p:ph type="body" sz="quarter" idx="11"/>
          </p:nvPr>
        </p:nvSpPr>
        <p:spPr/>
        <p:txBody>
          <a:bodyPr/>
          <a:lstStyle/>
          <a:p>
            <a:r>
              <a:rPr lang="en-US">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8042519F-3824-E24D-5934-C1FDF1A2CD25}"/>
              </a:ext>
            </a:extLst>
          </p:cNvPr>
          <p:cNvSpPr>
            <a:spLocks noGrp="1"/>
          </p:cNvSpPr>
          <p:nvPr>
            <p:ph type="body" sz="quarter" idx="12"/>
          </p:nvPr>
        </p:nvSpPr>
        <p:spPr/>
        <p:txBody>
          <a:bodyPr/>
          <a:lstStyle/>
          <a:p>
            <a:r>
              <a:rPr lang="en-US" kern="0" spc="-48">
                <a:latin typeface="Aptos" panose="020B0004020202020204" pitchFamily="34" charset="0"/>
                <a:ea typeface="Segoe UI Variable Display Semibold" pitchFamily="34" charset="-122"/>
                <a:cs typeface="Poppins" pitchFamily="2" charset="77"/>
              </a:rPr>
              <a:t>System Administrator</a:t>
            </a:r>
            <a:endParaRPr lang="en-US" sz="2000">
              <a:latin typeface="Aptos" panose="020B0004020202020204" pitchFamily="34" charset="0"/>
            </a:endParaRPr>
          </a:p>
        </p:txBody>
      </p:sp>
    </p:spTree>
    <p:extLst>
      <p:ext uri="{BB962C8B-B14F-4D97-AF65-F5344CB8AC3E}">
        <p14:creationId xmlns:p14="http://schemas.microsoft.com/office/powerpoint/2010/main" val="1832756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3EB5D-6A2D-301A-E591-6172D95E14A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0B6EBBA-1C76-2A8A-308C-BDC81E8AEBFC}"/>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08A4940B-B629-8BA2-2629-DF40E4F059F1}"/>
              </a:ext>
            </a:extLst>
          </p:cNvPr>
          <p:cNvGraphicFramePr>
            <a:graphicFrameLocks noGrp="1"/>
          </p:cNvGraphicFramePr>
          <p:nvPr>
            <p:ph type="chart" sz="quarter" idx="12"/>
            <p:extLst>
              <p:ext uri="{D42A27DB-BD31-4B8C-83A1-F6EECF244321}">
                <p14:modId xmlns:p14="http://schemas.microsoft.com/office/powerpoint/2010/main" val="1924984818"/>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6563B709-3104-7B8E-F0D9-5F53A2163ACE}"/>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Poppins" pitchFamily="2" charset="77"/>
                <a:cs typeface="Poppins" pitchFamily="2" charset="77"/>
              </a:rPr>
              <a:t>FY25</a:t>
            </a:r>
          </a:p>
        </p:txBody>
      </p:sp>
    </p:spTree>
    <p:extLst>
      <p:ext uri="{BB962C8B-B14F-4D97-AF65-F5344CB8AC3E}">
        <p14:creationId xmlns:p14="http://schemas.microsoft.com/office/powerpoint/2010/main" val="4084868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71C66B-C0B5-FD78-4735-59E3FBD19B7B}"/>
              </a:ext>
            </a:extLst>
          </p:cNvPr>
          <p:cNvSpPr>
            <a:spLocks noGrp="1"/>
          </p:cNvSpPr>
          <p:nvPr>
            <p:ph type="body" sz="quarter" idx="10"/>
          </p:nvPr>
        </p:nvSpPr>
        <p:spPr>
          <a:xfrm>
            <a:off x="1140565" y="1066800"/>
            <a:ext cx="7010400" cy="939800"/>
          </a:xfrm>
        </p:spPr>
        <p:txBody>
          <a:bodyPr/>
          <a:lstStyle/>
          <a:p>
            <a:r>
              <a:rPr lang="en-US"/>
              <a:t>Title</a:t>
            </a:r>
          </a:p>
        </p:txBody>
      </p:sp>
      <p:sp>
        <p:nvSpPr>
          <p:cNvPr id="3" name="Text Placeholder 2">
            <a:extLst>
              <a:ext uri="{FF2B5EF4-FFF2-40B4-BE49-F238E27FC236}">
                <a16:creationId xmlns:a16="http://schemas.microsoft.com/office/drawing/2014/main" id="{EC50F79C-656E-C956-E581-069119B1A039}"/>
              </a:ext>
            </a:extLst>
          </p:cNvPr>
          <p:cNvSpPr>
            <a:spLocks noGrp="1"/>
          </p:cNvSpPr>
          <p:nvPr>
            <p:ph type="body" sz="quarter" idx="11"/>
          </p:nvPr>
        </p:nvSpPr>
        <p:spPr>
          <a:xfrm>
            <a:off x="1140565" y="1930400"/>
            <a:ext cx="7010400" cy="939800"/>
          </a:xfrm>
        </p:spPr>
        <p:txBody>
          <a:bodyPr/>
          <a:lstStyle/>
          <a:p>
            <a:r>
              <a:rPr lang="en-US"/>
              <a:t>Subtitle</a:t>
            </a:r>
          </a:p>
        </p:txBody>
      </p:sp>
      <p:sp>
        <p:nvSpPr>
          <p:cNvPr id="4" name="Text Placeholder 3">
            <a:extLst>
              <a:ext uri="{FF2B5EF4-FFF2-40B4-BE49-F238E27FC236}">
                <a16:creationId xmlns:a16="http://schemas.microsoft.com/office/drawing/2014/main" id="{9423426E-DFCC-1329-5933-9915C0F2A0F9}"/>
              </a:ext>
            </a:extLst>
          </p:cNvPr>
          <p:cNvSpPr>
            <a:spLocks noGrp="1"/>
          </p:cNvSpPr>
          <p:nvPr>
            <p:ph type="body" sz="quarter" idx="12"/>
          </p:nvPr>
        </p:nvSpPr>
        <p:spPr>
          <a:xfrm>
            <a:off x="1521734" y="6283848"/>
            <a:ext cx="7010400" cy="939800"/>
          </a:xfrm>
        </p:spPr>
        <p:txBody>
          <a:bodyPr/>
          <a:lstStyle/>
          <a:p>
            <a:r>
              <a:rPr lang="en-US"/>
              <a:t>Item 1</a:t>
            </a:r>
          </a:p>
        </p:txBody>
      </p:sp>
      <p:sp>
        <p:nvSpPr>
          <p:cNvPr id="5" name="Text Placeholder 4">
            <a:extLst>
              <a:ext uri="{FF2B5EF4-FFF2-40B4-BE49-F238E27FC236}">
                <a16:creationId xmlns:a16="http://schemas.microsoft.com/office/drawing/2014/main" id="{A191CBB7-4638-D129-FF88-3A638E6C48A0}"/>
              </a:ext>
            </a:extLst>
          </p:cNvPr>
          <p:cNvSpPr>
            <a:spLocks noGrp="1"/>
          </p:cNvSpPr>
          <p:nvPr>
            <p:ph type="body" sz="quarter" idx="13"/>
          </p:nvPr>
        </p:nvSpPr>
        <p:spPr>
          <a:xfrm>
            <a:off x="1521734" y="7147448"/>
            <a:ext cx="7010400" cy="939800"/>
          </a:xfrm>
        </p:spPr>
        <p:txBody>
          <a:bodyPr/>
          <a:lstStyle/>
          <a:p>
            <a:r>
              <a:rPr lang="en-US">
                <a:solidFill>
                  <a:schemeClr val="bg2"/>
                </a:solidFill>
              </a:rPr>
              <a:t>Subtitle</a:t>
            </a:r>
          </a:p>
        </p:txBody>
      </p:sp>
      <p:sp>
        <p:nvSpPr>
          <p:cNvPr id="6" name="Text Placeholder 5">
            <a:extLst>
              <a:ext uri="{FF2B5EF4-FFF2-40B4-BE49-F238E27FC236}">
                <a16:creationId xmlns:a16="http://schemas.microsoft.com/office/drawing/2014/main" id="{FCB00C7E-44C6-D496-073C-39627109BE0D}"/>
              </a:ext>
            </a:extLst>
          </p:cNvPr>
          <p:cNvSpPr>
            <a:spLocks noGrp="1"/>
          </p:cNvSpPr>
          <p:nvPr>
            <p:ph type="body" sz="quarter" idx="14"/>
          </p:nvPr>
        </p:nvSpPr>
        <p:spPr>
          <a:xfrm>
            <a:off x="12695501" y="6283848"/>
            <a:ext cx="7863426" cy="939800"/>
          </a:xfrm>
        </p:spPr>
        <p:txBody>
          <a:bodyPr/>
          <a:lstStyle/>
          <a:p>
            <a:r>
              <a:rPr lang="en-US"/>
              <a:t>Item 2</a:t>
            </a:r>
          </a:p>
        </p:txBody>
      </p:sp>
      <p:sp>
        <p:nvSpPr>
          <p:cNvPr id="7" name="Text Placeholder 6">
            <a:extLst>
              <a:ext uri="{FF2B5EF4-FFF2-40B4-BE49-F238E27FC236}">
                <a16:creationId xmlns:a16="http://schemas.microsoft.com/office/drawing/2014/main" id="{B15AE75D-F1FA-FD82-E486-7DCCBEFB077E}"/>
              </a:ext>
            </a:extLst>
          </p:cNvPr>
          <p:cNvSpPr>
            <a:spLocks noGrp="1"/>
          </p:cNvSpPr>
          <p:nvPr>
            <p:ph type="body" sz="quarter" idx="15"/>
          </p:nvPr>
        </p:nvSpPr>
        <p:spPr>
          <a:xfrm>
            <a:off x="12695501" y="7147448"/>
            <a:ext cx="7010400" cy="939800"/>
          </a:xfrm>
        </p:spPr>
        <p:txBody>
          <a:bodyPr/>
          <a:lstStyle/>
          <a:p>
            <a:r>
              <a:rPr lang="en-US">
                <a:solidFill>
                  <a:schemeClr val="bg2"/>
                </a:solidFill>
              </a:rPr>
              <a:t>Subtitle</a:t>
            </a:r>
          </a:p>
        </p:txBody>
      </p:sp>
      <p:sp>
        <p:nvSpPr>
          <p:cNvPr id="8" name="Text Placeholder 7">
            <a:extLst>
              <a:ext uri="{FF2B5EF4-FFF2-40B4-BE49-F238E27FC236}">
                <a16:creationId xmlns:a16="http://schemas.microsoft.com/office/drawing/2014/main" id="{A340DA7C-CACB-CEBB-AAA4-87334F73627C}"/>
              </a:ext>
            </a:extLst>
          </p:cNvPr>
          <p:cNvSpPr>
            <a:spLocks noGrp="1"/>
          </p:cNvSpPr>
          <p:nvPr>
            <p:ph type="body" sz="quarter" idx="16"/>
          </p:nvPr>
        </p:nvSpPr>
        <p:spPr>
          <a:xfrm>
            <a:off x="1511686" y="10216619"/>
            <a:ext cx="4408488" cy="552981"/>
          </a:xfrm>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F96EB4A0-2113-12CC-046A-763E0DA18945}"/>
              </a:ext>
            </a:extLst>
          </p:cNvPr>
          <p:cNvSpPr>
            <a:spLocks noGrp="1"/>
          </p:cNvSpPr>
          <p:nvPr>
            <p:ph type="body" sz="quarter" idx="17"/>
          </p:nvPr>
        </p:nvSpPr>
        <p:spPr>
          <a:xfrm>
            <a:off x="12685453" y="10216619"/>
            <a:ext cx="4408488" cy="552981"/>
          </a:xfrm>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1211625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7B841-3251-EFDC-3BF2-519AE2BE7E7E}"/>
              </a:ext>
            </a:extLst>
          </p:cNvPr>
          <p:cNvSpPr>
            <a:spLocks noGrp="1"/>
          </p:cNvSpPr>
          <p:nvPr>
            <p:ph type="body" sz="quarter" idx="12"/>
          </p:nvPr>
        </p:nvSpPr>
        <p:spPr>
          <a:xfrm>
            <a:off x="8962126" y="6308811"/>
            <a:ext cx="6140138" cy="939800"/>
          </a:xfrm>
        </p:spPr>
        <p:txBody>
          <a:bodyPr/>
          <a:lstStyle/>
          <a:p>
            <a:r>
              <a:rPr lang="en-US"/>
              <a:t>Item 2</a:t>
            </a:r>
          </a:p>
        </p:txBody>
      </p:sp>
      <p:sp>
        <p:nvSpPr>
          <p:cNvPr id="3" name="Text Placeholder 2">
            <a:extLst>
              <a:ext uri="{FF2B5EF4-FFF2-40B4-BE49-F238E27FC236}">
                <a16:creationId xmlns:a16="http://schemas.microsoft.com/office/drawing/2014/main" id="{1126128C-DD68-29C0-F793-8B04A095E469}"/>
              </a:ext>
            </a:extLst>
          </p:cNvPr>
          <p:cNvSpPr>
            <a:spLocks noGrp="1"/>
          </p:cNvSpPr>
          <p:nvPr>
            <p:ph type="body" sz="quarter" idx="13"/>
          </p:nvPr>
        </p:nvSpPr>
        <p:spPr>
          <a:xfrm>
            <a:off x="8962126" y="7322915"/>
            <a:ext cx="6140138" cy="939800"/>
          </a:xfrm>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9432DCD8-6B24-CAB2-A4C4-4E96D8DB07C6}"/>
              </a:ext>
            </a:extLst>
          </p:cNvPr>
          <p:cNvSpPr>
            <a:spLocks noGrp="1"/>
          </p:cNvSpPr>
          <p:nvPr>
            <p:ph type="body" sz="quarter" idx="16"/>
          </p:nvPr>
        </p:nvSpPr>
        <p:spPr>
          <a:xfrm>
            <a:off x="8962126" y="10216619"/>
            <a:ext cx="4408488" cy="552981"/>
          </a:xfrm>
        </p:spPr>
        <p:txBody>
          <a:bodyPr anchor="b"/>
          <a:lstStyle/>
          <a:p>
            <a:r>
              <a:rPr lang="en-US">
                <a:solidFill>
                  <a:schemeClr val="bg1"/>
                </a:solidFill>
                <a:latin typeface="Aptos" panose="020B0004020202020204" pitchFamily="34" charset="0"/>
              </a:rPr>
              <a:t>Description</a:t>
            </a:r>
          </a:p>
        </p:txBody>
      </p:sp>
      <p:sp>
        <p:nvSpPr>
          <p:cNvPr id="5" name="Text Placeholder 4">
            <a:extLst>
              <a:ext uri="{FF2B5EF4-FFF2-40B4-BE49-F238E27FC236}">
                <a16:creationId xmlns:a16="http://schemas.microsoft.com/office/drawing/2014/main" id="{6C4FAD97-DACB-AC7B-28E0-D405A115102B}"/>
              </a:ext>
            </a:extLst>
          </p:cNvPr>
          <p:cNvSpPr>
            <a:spLocks noGrp="1"/>
          </p:cNvSpPr>
          <p:nvPr>
            <p:ph type="body" sz="quarter" idx="17"/>
          </p:nvPr>
        </p:nvSpPr>
        <p:spPr>
          <a:xfrm>
            <a:off x="16425607" y="6308811"/>
            <a:ext cx="6140138" cy="939800"/>
          </a:xfrm>
        </p:spPr>
        <p:txBody>
          <a:bodyPr/>
          <a:lstStyle/>
          <a:p>
            <a:r>
              <a:rPr lang="en-US"/>
              <a:t>Item 3</a:t>
            </a:r>
          </a:p>
        </p:txBody>
      </p:sp>
      <p:sp>
        <p:nvSpPr>
          <p:cNvPr id="6" name="Text Placeholder 5">
            <a:extLst>
              <a:ext uri="{FF2B5EF4-FFF2-40B4-BE49-F238E27FC236}">
                <a16:creationId xmlns:a16="http://schemas.microsoft.com/office/drawing/2014/main" id="{F80C2B48-12D7-FA02-5A74-2AA4048AA6B6}"/>
              </a:ext>
            </a:extLst>
          </p:cNvPr>
          <p:cNvSpPr>
            <a:spLocks noGrp="1"/>
          </p:cNvSpPr>
          <p:nvPr>
            <p:ph type="body" sz="quarter" idx="18"/>
          </p:nvPr>
        </p:nvSpPr>
        <p:spPr>
          <a:xfrm>
            <a:off x="16425607" y="7322915"/>
            <a:ext cx="6140138" cy="939800"/>
          </a:xfrm>
        </p:spPr>
        <p:txBody>
          <a:bodyPr/>
          <a:lstStyle/>
          <a:p>
            <a:r>
              <a:rPr lang="en-US">
                <a:solidFill>
                  <a:schemeClr val="bg2"/>
                </a:solidFill>
              </a:rPr>
              <a:t>Subtitle</a:t>
            </a:r>
          </a:p>
        </p:txBody>
      </p:sp>
      <p:sp>
        <p:nvSpPr>
          <p:cNvPr id="7" name="Text Placeholder 6">
            <a:extLst>
              <a:ext uri="{FF2B5EF4-FFF2-40B4-BE49-F238E27FC236}">
                <a16:creationId xmlns:a16="http://schemas.microsoft.com/office/drawing/2014/main" id="{F1F1EAFC-0860-BC4E-8EC7-611F7D3C80F4}"/>
              </a:ext>
            </a:extLst>
          </p:cNvPr>
          <p:cNvSpPr>
            <a:spLocks noGrp="1"/>
          </p:cNvSpPr>
          <p:nvPr>
            <p:ph type="body" sz="quarter" idx="19"/>
          </p:nvPr>
        </p:nvSpPr>
        <p:spPr>
          <a:xfrm>
            <a:off x="16425607" y="10216619"/>
            <a:ext cx="4408488" cy="552981"/>
          </a:xfrm>
        </p:spPr>
        <p:txBody>
          <a:bodyPr anchor="b"/>
          <a:lstStyle/>
          <a:p>
            <a:r>
              <a:rPr lang="en-US">
                <a:solidFill>
                  <a:schemeClr val="bg1"/>
                </a:solidFill>
                <a:latin typeface="Aptos" panose="020B0004020202020204" pitchFamily="34" charset="0"/>
              </a:rPr>
              <a:t>Description</a:t>
            </a:r>
          </a:p>
        </p:txBody>
      </p:sp>
      <p:sp>
        <p:nvSpPr>
          <p:cNvPr id="9" name="Text Placeholder 8">
            <a:extLst>
              <a:ext uri="{FF2B5EF4-FFF2-40B4-BE49-F238E27FC236}">
                <a16:creationId xmlns:a16="http://schemas.microsoft.com/office/drawing/2014/main" id="{63D3321F-4968-A3A0-9CE0-9A247B76D28E}"/>
              </a:ext>
            </a:extLst>
          </p:cNvPr>
          <p:cNvSpPr>
            <a:spLocks noGrp="1"/>
          </p:cNvSpPr>
          <p:nvPr>
            <p:ph type="body" sz="quarter" idx="21"/>
          </p:nvPr>
        </p:nvSpPr>
        <p:spPr>
          <a:xfrm>
            <a:off x="1498645" y="7280877"/>
            <a:ext cx="6140138" cy="939800"/>
          </a:xfrm>
        </p:spPr>
        <p:txBody>
          <a:bodyPr/>
          <a:lstStyle/>
          <a:p>
            <a:r>
              <a:rPr lang="en-US">
                <a:solidFill>
                  <a:schemeClr val="bg2"/>
                </a:solidFill>
              </a:rPr>
              <a:t>Subtitle</a:t>
            </a:r>
          </a:p>
        </p:txBody>
      </p:sp>
      <p:sp>
        <p:nvSpPr>
          <p:cNvPr id="10" name="Text Placeholder 9">
            <a:extLst>
              <a:ext uri="{FF2B5EF4-FFF2-40B4-BE49-F238E27FC236}">
                <a16:creationId xmlns:a16="http://schemas.microsoft.com/office/drawing/2014/main" id="{5BFF3BB6-BEFA-2C3A-C224-A91F76DFE097}"/>
              </a:ext>
            </a:extLst>
          </p:cNvPr>
          <p:cNvSpPr>
            <a:spLocks noGrp="1"/>
          </p:cNvSpPr>
          <p:nvPr>
            <p:ph type="body" sz="quarter" idx="10"/>
          </p:nvPr>
        </p:nvSpPr>
        <p:spPr>
          <a:xfrm>
            <a:off x="1140565" y="1500658"/>
            <a:ext cx="7010400" cy="939800"/>
          </a:xfrm>
        </p:spPr>
        <p:txBody>
          <a:bodyPr/>
          <a:lstStyle/>
          <a:p>
            <a:r>
              <a:rPr lang="en-US"/>
              <a:t>Title</a:t>
            </a:r>
          </a:p>
        </p:txBody>
      </p:sp>
      <p:sp>
        <p:nvSpPr>
          <p:cNvPr id="11" name="Text Placeholder 10">
            <a:extLst>
              <a:ext uri="{FF2B5EF4-FFF2-40B4-BE49-F238E27FC236}">
                <a16:creationId xmlns:a16="http://schemas.microsoft.com/office/drawing/2014/main" id="{CC9718C8-DD68-8526-BF9E-B046837248E0}"/>
              </a:ext>
            </a:extLst>
          </p:cNvPr>
          <p:cNvSpPr>
            <a:spLocks noGrp="1"/>
          </p:cNvSpPr>
          <p:nvPr>
            <p:ph type="body" sz="quarter" idx="11"/>
          </p:nvPr>
        </p:nvSpPr>
        <p:spPr>
          <a:xfrm>
            <a:off x="1140565" y="2858532"/>
            <a:ext cx="7010400" cy="939800"/>
          </a:xfrm>
        </p:spPr>
        <p:txBody>
          <a:bodyPr/>
          <a:lstStyle/>
          <a:p>
            <a:r>
              <a:rPr lang="en-US"/>
              <a:t>Subtitle</a:t>
            </a:r>
          </a:p>
        </p:txBody>
      </p:sp>
      <p:sp>
        <p:nvSpPr>
          <p:cNvPr id="8" name="Text Placeholder 7">
            <a:extLst>
              <a:ext uri="{FF2B5EF4-FFF2-40B4-BE49-F238E27FC236}">
                <a16:creationId xmlns:a16="http://schemas.microsoft.com/office/drawing/2014/main" id="{ECD9D241-C1B7-B429-7EFA-39C4AA9E559A}"/>
              </a:ext>
            </a:extLst>
          </p:cNvPr>
          <p:cNvSpPr>
            <a:spLocks noGrp="1"/>
          </p:cNvSpPr>
          <p:nvPr>
            <p:ph type="body" sz="quarter" idx="22"/>
          </p:nvPr>
        </p:nvSpPr>
        <p:spPr/>
        <p:txBody>
          <a:bodyPr/>
          <a:lstStyle/>
          <a:p>
            <a:r>
              <a:rPr lang="en-US"/>
              <a:t>Item 1</a:t>
            </a:r>
          </a:p>
        </p:txBody>
      </p:sp>
      <p:sp>
        <p:nvSpPr>
          <p:cNvPr id="22" name="Text Placeholder 3">
            <a:extLst>
              <a:ext uri="{FF2B5EF4-FFF2-40B4-BE49-F238E27FC236}">
                <a16:creationId xmlns:a16="http://schemas.microsoft.com/office/drawing/2014/main" id="{D1CA2668-AC8E-CBE2-EB43-718BCDBADFBA}"/>
              </a:ext>
            </a:extLst>
          </p:cNvPr>
          <p:cNvSpPr txBox="1">
            <a:spLocks/>
          </p:cNvSpPr>
          <p:nvPr/>
        </p:nvSpPr>
        <p:spPr>
          <a:xfrm>
            <a:off x="1616742" y="10217150"/>
            <a:ext cx="4408487" cy="552450"/>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latin typeface="Aptos" panose="020B0004020202020204" pitchFamily="34" charset="0"/>
                <a:cs typeface="Poppins" pitchFamily="2" charset="77"/>
              </a:rPr>
              <a:t>Description</a:t>
            </a:r>
          </a:p>
        </p:txBody>
      </p:sp>
    </p:spTree>
    <p:extLst>
      <p:ext uri="{BB962C8B-B14F-4D97-AF65-F5344CB8AC3E}">
        <p14:creationId xmlns:p14="http://schemas.microsoft.com/office/powerpoint/2010/main" val="359862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709D40-AC86-0A05-CBAE-8878D02DF904}"/>
              </a:ext>
            </a:extLst>
          </p:cNvPr>
          <p:cNvSpPr/>
          <p:nvPr/>
        </p:nvSpPr>
        <p:spPr>
          <a:xfrm>
            <a:off x="1143143" y="1143000"/>
            <a:ext cx="22253181" cy="711200"/>
          </a:xfrm>
          <a:prstGeom prst="rect">
            <a:avLst/>
          </a:prstGeom>
          <a:noFill/>
          <a:ln/>
        </p:spPr>
        <p:txBody>
          <a:bodyPr wrap="square" lIns="0" tIns="0" rIns="0" bIns="0" rtlCol="0" anchor="t"/>
          <a:lstStyle/>
          <a:p>
            <a:pPr>
              <a:lnSpc>
                <a:spcPts val="4400"/>
              </a:lnSpc>
            </a:pPr>
            <a:r>
              <a:rPr lang="en-US" sz="3600" b="1" kern="0" spc="-72">
                <a:solidFill>
                  <a:schemeClr val="bg1"/>
                </a:solidFill>
                <a:latin typeface="Poppins" pitchFamily="2" charset="77"/>
                <a:ea typeface="Segoe UI Variable Display Semibold" pitchFamily="34" charset="-122"/>
                <a:cs typeface="Poppins" pitchFamily="2" charset="77"/>
              </a:rPr>
              <a:t>Color application </a:t>
            </a:r>
            <a:endParaRPr lang="en-US" sz="3600" b="1">
              <a:solidFill>
                <a:schemeClr val="bg1"/>
              </a:solidFill>
              <a:latin typeface="Poppins" pitchFamily="2" charset="77"/>
            </a:endParaRPr>
          </a:p>
        </p:txBody>
      </p:sp>
      <p:sp>
        <p:nvSpPr>
          <p:cNvPr id="3" name="Shape 2">
            <a:extLst>
              <a:ext uri="{FF2B5EF4-FFF2-40B4-BE49-F238E27FC236}">
                <a16:creationId xmlns:a16="http://schemas.microsoft.com/office/drawing/2014/main" id="{B66CF72D-0742-8C3E-804F-CD0A24281433}"/>
              </a:ext>
            </a:extLst>
          </p:cNvPr>
          <p:cNvSpPr/>
          <p:nvPr/>
        </p:nvSpPr>
        <p:spPr>
          <a:xfrm rot="16200000">
            <a:off x="16766475" y="7270022"/>
            <a:ext cx="5334668" cy="1652944"/>
          </a:xfrm>
          <a:prstGeom prst="roundRect">
            <a:avLst>
              <a:gd name="adj" fmla="val 20308"/>
            </a:avLst>
          </a:prstGeom>
          <a:solidFill>
            <a:schemeClr val="bg1">
              <a:alpha val="10000"/>
            </a:schemeClr>
          </a:solidFill>
          <a:ln/>
        </p:spPr>
        <p:txBody>
          <a:bodyPr/>
          <a:lstStyle/>
          <a:p>
            <a:endParaRPr lang="en-US">
              <a:latin typeface="Poppins" pitchFamily="2" charset="77"/>
            </a:endParaRPr>
          </a:p>
        </p:txBody>
      </p:sp>
      <p:sp>
        <p:nvSpPr>
          <p:cNvPr id="4" name="Shape 3">
            <a:extLst>
              <a:ext uri="{FF2B5EF4-FFF2-40B4-BE49-F238E27FC236}">
                <a16:creationId xmlns:a16="http://schemas.microsoft.com/office/drawing/2014/main" id="{4D72D96E-1BC1-404B-921F-BF97685C0034}"/>
              </a:ext>
            </a:extLst>
          </p:cNvPr>
          <p:cNvSpPr/>
          <p:nvPr/>
        </p:nvSpPr>
        <p:spPr>
          <a:xfrm rot="16200000">
            <a:off x="14871265" y="7271990"/>
            <a:ext cx="5334667" cy="1649009"/>
          </a:xfrm>
          <a:prstGeom prst="roundRect">
            <a:avLst>
              <a:gd name="adj" fmla="val 20308"/>
            </a:avLst>
          </a:prstGeom>
          <a:solidFill>
            <a:srgbClr val="A6A6A6">
              <a:alpha val="100000"/>
            </a:srgbClr>
          </a:solidFill>
          <a:ln/>
        </p:spPr>
        <p:txBody>
          <a:bodyPr/>
          <a:lstStyle/>
          <a:p>
            <a:endParaRPr lang="en-US">
              <a:solidFill>
                <a:schemeClr val="bg2"/>
              </a:solidFill>
              <a:latin typeface="Poppins" pitchFamily="2" charset="77"/>
            </a:endParaRPr>
          </a:p>
        </p:txBody>
      </p:sp>
      <p:sp>
        <p:nvSpPr>
          <p:cNvPr id="5" name="Shape 4">
            <a:extLst>
              <a:ext uri="{FF2B5EF4-FFF2-40B4-BE49-F238E27FC236}">
                <a16:creationId xmlns:a16="http://schemas.microsoft.com/office/drawing/2014/main" id="{5521EC15-93EA-280B-E52C-54A2A3B19E85}"/>
              </a:ext>
            </a:extLst>
          </p:cNvPr>
          <p:cNvSpPr/>
          <p:nvPr/>
        </p:nvSpPr>
        <p:spPr>
          <a:xfrm>
            <a:off x="8946641" y="5429160"/>
            <a:ext cx="7533360" cy="5295900"/>
          </a:xfrm>
          <a:prstGeom prst="roundRect">
            <a:avLst>
              <a:gd name="adj" fmla="val 5698"/>
            </a:avLst>
          </a:prstGeom>
          <a:solidFill>
            <a:schemeClr val="accent4"/>
          </a:solidFill>
          <a:ln/>
        </p:spPr>
        <p:txBody>
          <a:bodyPr/>
          <a:lstStyle/>
          <a:p>
            <a:endParaRPr lang="en-US">
              <a:solidFill>
                <a:srgbClr val="F2F2F2"/>
              </a:solidFill>
              <a:latin typeface="Poppins" pitchFamily="2" charset="77"/>
            </a:endParaRPr>
          </a:p>
        </p:txBody>
      </p:sp>
      <p:sp>
        <p:nvSpPr>
          <p:cNvPr id="6" name="Shape 5">
            <a:extLst>
              <a:ext uri="{FF2B5EF4-FFF2-40B4-BE49-F238E27FC236}">
                <a16:creationId xmlns:a16="http://schemas.microsoft.com/office/drawing/2014/main" id="{D507E2D5-7BD4-A1C0-3D64-152A8BEA5EC7}"/>
              </a:ext>
            </a:extLst>
          </p:cNvPr>
          <p:cNvSpPr/>
          <p:nvPr/>
        </p:nvSpPr>
        <p:spPr>
          <a:xfrm>
            <a:off x="1143143" y="5429160"/>
            <a:ext cx="7569405" cy="5295900"/>
          </a:xfrm>
          <a:prstGeom prst="roundRect">
            <a:avLst>
              <a:gd name="adj" fmla="val 5698"/>
            </a:avLst>
          </a:prstGeom>
          <a:solidFill>
            <a:schemeClr val="tx2"/>
          </a:solidFill>
          <a:ln w="12700">
            <a:solidFill>
              <a:srgbClr val="FFFFFF"/>
            </a:solidFill>
            <a:prstDash val="solid"/>
          </a:ln>
        </p:spPr>
        <p:txBody>
          <a:bodyPr/>
          <a:lstStyle/>
          <a:p>
            <a:endParaRPr lang="en-US">
              <a:latin typeface="Poppins" pitchFamily="2" charset="77"/>
            </a:endParaRPr>
          </a:p>
        </p:txBody>
      </p:sp>
      <p:sp>
        <p:nvSpPr>
          <p:cNvPr id="7" name="Text Placeholder 3">
            <a:extLst>
              <a:ext uri="{FF2B5EF4-FFF2-40B4-BE49-F238E27FC236}">
                <a16:creationId xmlns:a16="http://schemas.microsoft.com/office/drawing/2014/main" id="{C538210A-C5B5-0A52-B85F-AF9E24D704D6}"/>
              </a:ext>
            </a:extLst>
          </p:cNvPr>
          <p:cNvSpPr txBox="1">
            <a:spLocks/>
          </p:cNvSpPr>
          <p:nvPr/>
        </p:nvSpPr>
        <p:spPr>
          <a:xfrm>
            <a:off x="1143143" y="4350977"/>
            <a:ext cx="5334666"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Main colors are neutral </a:t>
            </a:r>
          </a:p>
        </p:txBody>
      </p:sp>
      <p:sp>
        <p:nvSpPr>
          <p:cNvPr id="8" name="Text Placeholder 3">
            <a:extLst>
              <a:ext uri="{FF2B5EF4-FFF2-40B4-BE49-F238E27FC236}">
                <a16:creationId xmlns:a16="http://schemas.microsoft.com/office/drawing/2014/main" id="{2368E92F-F450-5E22-6221-2F6CE08890A3}"/>
              </a:ext>
            </a:extLst>
          </p:cNvPr>
          <p:cNvSpPr txBox="1">
            <a:spLocks/>
          </p:cNvSpPr>
          <p:nvPr/>
        </p:nvSpPr>
        <p:spPr>
          <a:xfrm>
            <a:off x="20490439" y="2864168"/>
            <a:ext cx="2753589"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The accent colors are used to highlight and create focus. They are not used overwhelmingly.</a:t>
            </a:r>
          </a:p>
        </p:txBody>
      </p:sp>
      <p:sp>
        <p:nvSpPr>
          <p:cNvPr id="9" name="Shape 2">
            <a:extLst>
              <a:ext uri="{FF2B5EF4-FFF2-40B4-BE49-F238E27FC236}">
                <a16:creationId xmlns:a16="http://schemas.microsoft.com/office/drawing/2014/main" id="{5A4A72AE-6252-A9E2-C143-CD620AFED5DD}"/>
              </a:ext>
            </a:extLst>
          </p:cNvPr>
          <p:cNvSpPr/>
          <p:nvPr/>
        </p:nvSpPr>
        <p:spPr>
          <a:xfrm rot="16200000">
            <a:off x="20519922" y="5403610"/>
            <a:ext cx="1256622" cy="1307715"/>
          </a:xfrm>
          <a:prstGeom prst="roundRect">
            <a:avLst>
              <a:gd name="adj" fmla="val 20308"/>
            </a:avLst>
          </a:prstGeom>
          <a:solidFill>
            <a:srgbClr val="512BD4"/>
          </a:solidFill>
          <a:ln/>
        </p:spPr>
        <p:txBody>
          <a:bodyPr/>
          <a:lstStyle/>
          <a:p>
            <a:endParaRPr lang="en-US">
              <a:solidFill>
                <a:schemeClr val="accent1"/>
              </a:solidFill>
              <a:latin typeface="Poppins" pitchFamily="2" charset="77"/>
            </a:endParaRPr>
          </a:p>
        </p:txBody>
      </p:sp>
      <p:sp>
        <p:nvSpPr>
          <p:cNvPr id="10" name="Shape 2">
            <a:extLst>
              <a:ext uri="{FF2B5EF4-FFF2-40B4-BE49-F238E27FC236}">
                <a16:creationId xmlns:a16="http://schemas.microsoft.com/office/drawing/2014/main" id="{743C89C4-57CF-F844-AA93-88B74B2945D5}"/>
              </a:ext>
            </a:extLst>
          </p:cNvPr>
          <p:cNvSpPr/>
          <p:nvPr/>
        </p:nvSpPr>
        <p:spPr>
          <a:xfrm rot="16200000">
            <a:off x="20519922" y="6795352"/>
            <a:ext cx="1256622" cy="1307717"/>
          </a:xfrm>
          <a:prstGeom prst="roundRect">
            <a:avLst>
              <a:gd name="adj" fmla="val 20308"/>
            </a:avLst>
          </a:prstGeom>
          <a:solidFill>
            <a:srgbClr val="D600AA"/>
          </a:solidFill>
          <a:ln/>
        </p:spPr>
        <p:txBody>
          <a:bodyPr/>
          <a:lstStyle/>
          <a:p>
            <a:endParaRPr lang="en-US">
              <a:latin typeface="Poppins" pitchFamily="2" charset="77"/>
            </a:endParaRPr>
          </a:p>
        </p:txBody>
      </p:sp>
      <p:sp>
        <p:nvSpPr>
          <p:cNvPr id="11" name="Shape 2">
            <a:extLst>
              <a:ext uri="{FF2B5EF4-FFF2-40B4-BE49-F238E27FC236}">
                <a16:creationId xmlns:a16="http://schemas.microsoft.com/office/drawing/2014/main" id="{D5DDFB5C-D42A-1ACC-827E-36337703871C}"/>
              </a:ext>
            </a:extLst>
          </p:cNvPr>
          <p:cNvSpPr/>
          <p:nvPr/>
        </p:nvSpPr>
        <p:spPr>
          <a:xfrm rot="16200000">
            <a:off x="20544217" y="8162800"/>
            <a:ext cx="1208031" cy="1307717"/>
          </a:xfrm>
          <a:prstGeom prst="roundRect">
            <a:avLst>
              <a:gd name="adj" fmla="val 20308"/>
            </a:avLst>
          </a:prstGeom>
          <a:solidFill>
            <a:schemeClr val="accent1">
              <a:lumMod val="40000"/>
              <a:lumOff val="60000"/>
            </a:schemeClr>
          </a:solidFill>
          <a:ln/>
        </p:spPr>
        <p:txBody>
          <a:bodyPr/>
          <a:lstStyle/>
          <a:p>
            <a:endParaRPr lang="en-US">
              <a:latin typeface="Poppins" pitchFamily="2" charset="77"/>
            </a:endParaRPr>
          </a:p>
        </p:txBody>
      </p:sp>
      <p:sp>
        <p:nvSpPr>
          <p:cNvPr id="12" name="Shape 2">
            <a:extLst>
              <a:ext uri="{FF2B5EF4-FFF2-40B4-BE49-F238E27FC236}">
                <a16:creationId xmlns:a16="http://schemas.microsoft.com/office/drawing/2014/main" id="{66A16F78-4DC4-4C7B-D604-361E99EC1DDE}"/>
              </a:ext>
            </a:extLst>
          </p:cNvPr>
          <p:cNvSpPr/>
          <p:nvPr/>
        </p:nvSpPr>
        <p:spPr>
          <a:xfrm rot="16200000">
            <a:off x="20544218" y="9505951"/>
            <a:ext cx="1208032" cy="1307720"/>
          </a:xfrm>
          <a:prstGeom prst="roundRect">
            <a:avLst>
              <a:gd name="adj" fmla="val 20308"/>
            </a:avLst>
          </a:prstGeom>
          <a:solidFill>
            <a:srgbClr val="800066"/>
          </a:solidFill>
          <a:ln/>
        </p:spPr>
        <p:txBody>
          <a:bodyPr/>
          <a:lstStyle/>
          <a:p>
            <a:endParaRPr lang="en-US">
              <a:latin typeface="Poppins" pitchFamily="2" charset="77"/>
            </a:endParaRPr>
          </a:p>
        </p:txBody>
      </p:sp>
      <p:sp>
        <p:nvSpPr>
          <p:cNvPr id="13" name="Shape 2">
            <a:extLst>
              <a:ext uri="{FF2B5EF4-FFF2-40B4-BE49-F238E27FC236}">
                <a16:creationId xmlns:a16="http://schemas.microsoft.com/office/drawing/2014/main" id="{63FD3FA6-E6C2-8C48-FB3B-904F0857FFD3}"/>
              </a:ext>
            </a:extLst>
          </p:cNvPr>
          <p:cNvSpPr/>
          <p:nvPr/>
        </p:nvSpPr>
        <p:spPr>
          <a:xfrm rot="16200000">
            <a:off x="21961860" y="5403610"/>
            <a:ext cx="1256622" cy="1307715"/>
          </a:xfrm>
          <a:prstGeom prst="roundRect">
            <a:avLst>
              <a:gd name="adj" fmla="val 20308"/>
            </a:avLst>
          </a:prstGeom>
          <a:solidFill>
            <a:srgbClr val="0C6CFF"/>
          </a:solidFill>
          <a:ln/>
        </p:spPr>
        <p:txBody>
          <a:bodyPr/>
          <a:lstStyle/>
          <a:p>
            <a:endParaRPr lang="en-US">
              <a:solidFill>
                <a:schemeClr val="accent1"/>
              </a:solidFill>
              <a:latin typeface="Poppins" pitchFamily="2" charset="77"/>
            </a:endParaRPr>
          </a:p>
        </p:txBody>
      </p:sp>
      <p:sp>
        <p:nvSpPr>
          <p:cNvPr id="14" name="Shape 2">
            <a:extLst>
              <a:ext uri="{FF2B5EF4-FFF2-40B4-BE49-F238E27FC236}">
                <a16:creationId xmlns:a16="http://schemas.microsoft.com/office/drawing/2014/main" id="{310B5A52-DD55-5CF1-A42C-E3FA469A0075}"/>
              </a:ext>
            </a:extLst>
          </p:cNvPr>
          <p:cNvSpPr/>
          <p:nvPr/>
        </p:nvSpPr>
        <p:spPr>
          <a:xfrm rot="16200000">
            <a:off x="21961860" y="6795352"/>
            <a:ext cx="1256622" cy="1307717"/>
          </a:xfrm>
          <a:prstGeom prst="roundRect">
            <a:avLst>
              <a:gd name="adj" fmla="val 20308"/>
            </a:avLst>
          </a:prstGeom>
          <a:solidFill>
            <a:srgbClr val="EEEAFA"/>
          </a:solidFill>
          <a:ln/>
        </p:spPr>
        <p:txBody>
          <a:bodyPr/>
          <a:lstStyle/>
          <a:p>
            <a:endParaRPr lang="en-US">
              <a:latin typeface="Poppins" pitchFamily="2" charset="77"/>
            </a:endParaRPr>
          </a:p>
        </p:txBody>
      </p:sp>
      <p:sp>
        <p:nvSpPr>
          <p:cNvPr id="15" name="Shape 2">
            <a:extLst>
              <a:ext uri="{FF2B5EF4-FFF2-40B4-BE49-F238E27FC236}">
                <a16:creationId xmlns:a16="http://schemas.microsoft.com/office/drawing/2014/main" id="{535DF566-585A-5E22-79D1-1CBDF5F5D2B0}"/>
              </a:ext>
            </a:extLst>
          </p:cNvPr>
          <p:cNvSpPr/>
          <p:nvPr/>
        </p:nvSpPr>
        <p:spPr>
          <a:xfrm rot="16200000">
            <a:off x="21986155" y="8162800"/>
            <a:ext cx="1208031" cy="1307717"/>
          </a:xfrm>
          <a:prstGeom prst="roundRect">
            <a:avLst>
              <a:gd name="adj" fmla="val 20308"/>
            </a:avLst>
          </a:prstGeom>
          <a:solidFill>
            <a:srgbClr val="9DC4FF"/>
          </a:solidFill>
          <a:ln/>
        </p:spPr>
        <p:txBody>
          <a:bodyPr/>
          <a:lstStyle/>
          <a:p>
            <a:endParaRPr lang="en-US">
              <a:solidFill>
                <a:schemeClr val="accent6"/>
              </a:solidFill>
              <a:latin typeface="Poppins" pitchFamily="2" charset="77"/>
            </a:endParaRPr>
          </a:p>
        </p:txBody>
      </p:sp>
      <p:sp>
        <p:nvSpPr>
          <p:cNvPr id="16" name="Shape 2">
            <a:extLst>
              <a:ext uri="{FF2B5EF4-FFF2-40B4-BE49-F238E27FC236}">
                <a16:creationId xmlns:a16="http://schemas.microsoft.com/office/drawing/2014/main" id="{0C9E87AE-A881-46B3-DCA2-4B8A277C2C28}"/>
              </a:ext>
            </a:extLst>
          </p:cNvPr>
          <p:cNvSpPr/>
          <p:nvPr/>
        </p:nvSpPr>
        <p:spPr>
          <a:xfrm rot="16200000">
            <a:off x="21986156" y="9505951"/>
            <a:ext cx="1208032" cy="1307720"/>
          </a:xfrm>
          <a:prstGeom prst="roundRect">
            <a:avLst>
              <a:gd name="adj" fmla="val 20308"/>
            </a:avLst>
          </a:prstGeom>
          <a:solidFill>
            <a:srgbClr val="EF99DD"/>
          </a:solidFill>
          <a:ln/>
        </p:spPr>
        <p:txBody>
          <a:bodyPr/>
          <a:lstStyle/>
          <a:p>
            <a:endParaRPr lang="en-US">
              <a:solidFill>
                <a:schemeClr val="bg2"/>
              </a:solidFill>
              <a:latin typeface="Poppins" pitchFamily="2" charset="77"/>
            </a:endParaRPr>
          </a:p>
        </p:txBody>
      </p:sp>
      <p:sp>
        <p:nvSpPr>
          <p:cNvPr id="17" name="Text Placeholder 3">
            <a:extLst>
              <a:ext uri="{FF2B5EF4-FFF2-40B4-BE49-F238E27FC236}">
                <a16:creationId xmlns:a16="http://schemas.microsoft.com/office/drawing/2014/main" id="{F968CD78-3175-AA94-4A6B-7B6BD02DB3F8}"/>
              </a:ext>
            </a:extLst>
          </p:cNvPr>
          <p:cNvSpPr txBox="1">
            <a:spLocks/>
          </p:cNvSpPr>
          <p:nvPr/>
        </p:nvSpPr>
        <p:spPr>
          <a:xfrm>
            <a:off x="1774217" y="659294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1">
                    <a:lumMod val="40000"/>
                    <a:lumOff val="60000"/>
                  </a:schemeClr>
                </a:solidFill>
                <a:latin typeface="Aptos SemiBold" panose="020B0004020202020204" pitchFamily="34" charset="0"/>
              </a:rPr>
              <a:t>Emphasizing text on dark #BCA9F1</a:t>
            </a:r>
          </a:p>
        </p:txBody>
      </p:sp>
      <p:sp>
        <p:nvSpPr>
          <p:cNvPr id="18" name="Text Placeholder 3">
            <a:extLst>
              <a:ext uri="{FF2B5EF4-FFF2-40B4-BE49-F238E27FC236}">
                <a16:creationId xmlns:a16="http://schemas.microsoft.com/office/drawing/2014/main" id="{283E5FD6-8CD9-D55C-DDA5-19B54A7647D1}"/>
              </a:ext>
            </a:extLst>
          </p:cNvPr>
          <p:cNvSpPr txBox="1">
            <a:spLocks/>
          </p:cNvSpPr>
          <p:nvPr/>
        </p:nvSpPr>
        <p:spPr>
          <a:xfrm>
            <a:off x="9580070" y="659294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4">
                    <a:lumMod val="50000"/>
                  </a:schemeClr>
                </a:solidFill>
                <a:latin typeface="Aptos SemiBold" panose="020B0004020202020204" pitchFamily="34" charset="0"/>
              </a:rPr>
              <a:t>Emphasizing text on light #512BD4</a:t>
            </a:r>
          </a:p>
        </p:txBody>
      </p:sp>
      <p:sp>
        <p:nvSpPr>
          <p:cNvPr id="19" name="Text Placeholder 3">
            <a:extLst>
              <a:ext uri="{FF2B5EF4-FFF2-40B4-BE49-F238E27FC236}">
                <a16:creationId xmlns:a16="http://schemas.microsoft.com/office/drawing/2014/main" id="{D53B7076-AEB6-7D2E-CCD2-EF3984A86A7B}"/>
              </a:ext>
            </a:extLst>
          </p:cNvPr>
          <p:cNvSpPr txBox="1">
            <a:spLocks/>
          </p:cNvSpPr>
          <p:nvPr/>
        </p:nvSpPr>
        <p:spPr>
          <a:xfrm>
            <a:off x="1774217" y="723448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solidFill>
                <a:latin typeface="Aptos SemiBold" panose="020B0004020202020204" pitchFamily="34" charset="0"/>
              </a:rPr>
              <a:t>De-emphasizing text on dark # A5A6A6</a:t>
            </a:r>
          </a:p>
        </p:txBody>
      </p:sp>
      <p:sp>
        <p:nvSpPr>
          <p:cNvPr id="20" name="Text Placeholder 3">
            <a:extLst>
              <a:ext uri="{FF2B5EF4-FFF2-40B4-BE49-F238E27FC236}">
                <a16:creationId xmlns:a16="http://schemas.microsoft.com/office/drawing/2014/main" id="{31AAE9F4-B48F-DBD7-18BF-BFB01D59E3D1}"/>
              </a:ext>
            </a:extLst>
          </p:cNvPr>
          <p:cNvSpPr txBox="1">
            <a:spLocks/>
          </p:cNvSpPr>
          <p:nvPr/>
        </p:nvSpPr>
        <p:spPr>
          <a:xfrm>
            <a:off x="9580070" y="723448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lumMod val="75000"/>
                  </a:schemeClr>
                </a:solidFill>
                <a:latin typeface="Aptos SemiBold" panose="020B0004020202020204" pitchFamily="34" charset="0"/>
              </a:rPr>
              <a:t>De-emphasizing </a:t>
            </a:r>
            <a:r>
              <a:rPr lang="en-US" sz="2400" b="1" kern="0" spc="-48">
                <a:solidFill>
                  <a:schemeClr val="tx2"/>
                </a:solidFill>
                <a:latin typeface="Aptos SemiBold" panose="020B0004020202020204" pitchFamily="34" charset="0"/>
              </a:rPr>
              <a:t>text on light #7B7D7D</a:t>
            </a:r>
          </a:p>
        </p:txBody>
      </p:sp>
      <p:sp>
        <p:nvSpPr>
          <p:cNvPr id="21" name="Text Placeholder 3">
            <a:extLst>
              <a:ext uri="{FF2B5EF4-FFF2-40B4-BE49-F238E27FC236}">
                <a16:creationId xmlns:a16="http://schemas.microsoft.com/office/drawing/2014/main" id="{B2401B7A-9022-1794-B210-953CA57E228B}"/>
              </a:ext>
            </a:extLst>
          </p:cNvPr>
          <p:cNvSpPr txBox="1">
            <a:spLocks/>
          </p:cNvSpPr>
          <p:nvPr/>
        </p:nvSpPr>
        <p:spPr>
          <a:xfrm>
            <a:off x="1774217" y="599570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1"/>
                </a:solidFill>
                <a:latin typeface="Aptos SemiBold" panose="020B0004020202020204" pitchFamily="34" charset="0"/>
              </a:rPr>
              <a:t>Text on dark #FFFFFF</a:t>
            </a:r>
          </a:p>
        </p:txBody>
      </p:sp>
      <p:sp>
        <p:nvSpPr>
          <p:cNvPr id="22" name="Text Placeholder 3">
            <a:extLst>
              <a:ext uri="{FF2B5EF4-FFF2-40B4-BE49-F238E27FC236}">
                <a16:creationId xmlns:a16="http://schemas.microsoft.com/office/drawing/2014/main" id="{EEA0E746-E198-794B-D12F-9F3DA1C12AF7}"/>
              </a:ext>
            </a:extLst>
          </p:cNvPr>
          <p:cNvSpPr txBox="1">
            <a:spLocks/>
          </p:cNvSpPr>
          <p:nvPr/>
        </p:nvSpPr>
        <p:spPr>
          <a:xfrm>
            <a:off x="9580070" y="599570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latin typeface="Aptos SemiBold" panose="020B0004020202020204" pitchFamily="34" charset="0"/>
              </a:rPr>
              <a:t>Text on light #000000</a:t>
            </a:r>
          </a:p>
        </p:txBody>
      </p:sp>
      <p:sp>
        <p:nvSpPr>
          <p:cNvPr id="23" name="Text Placeholder 2">
            <a:extLst>
              <a:ext uri="{FF2B5EF4-FFF2-40B4-BE49-F238E27FC236}">
                <a16:creationId xmlns:a16="http://schemas.microsoft.com/office/drawing/2014/main" id="{59AEB35C-4F3E-46CE-CE40-6E5D17B075EA}"/>
              </a:ext>
            </a:extLst>
          </p:cNvPr>
          <p:cNvSpPr txBox="1">
            <a:spLocks/>
          </p:cNvSpPr>
          <p:nvPr/>
        </p:nvSpPr>
        <p:spPr>
          <a:xfrm>
            <a:off x="1061207" y="1659834"/>
            <a:ext cx="10625272" cy="127254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kern="0" spc="-72">
                <a:solidFill>
                  <a:schemeClr val="bg2"/>
                </a:solidFill>
                <a:latin typeface="Poppins" pitchFamily="2" charset="77"/>
              </a:rPr>
              <a:t>Bright colors are used as accents to our neutrals - sparingly and thoughtfully for maximum impact</a:t>
            </a:r>
          </a:p>
          <a:p>
            <a:endParaRPr lang="en-US">
              <a:solidFill>
                <a:schemeClr val="bg2"/>
              </a:solidFill>
              <a:latin typeface="Poppins" pitchFamily="2" charset="77"/>
            </a:endParaRPr>
          </a:p>
        </p:txBody>
      </p:sp>
    </p:spTree>
    <p:extLst>
      <p:ext uri="{BB962C8B-B14F-4D97-AF65-F5344CB8AC3E}">
        <p14:creationId xmlns:p14="http://schemas.microsoft.com/office/powerpoint/2010/main" val="15679548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5C14F-926D-1EB3-42C1-5A26FE79FAC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BD6B2CC-A2D9-707A-5859-E48876605D2F}"/>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F7F381B0-C2AB-892B-7118-FBA608D5FC0E}"/>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D30D96AC-72F0-B21B-8078-54FDFD342935}"/>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6" name="Text Placeholder 5">
            <a:extLst>
              <a:ext uri="{FF2B5EF4-FFF2-40B4-BE49-F238E27FC236}">
                <a16:creationId xmlns:a16="http://schemas.microsoft.com/office/drawing/2014/main" id="{73557972-9764-568A-6710-1764895A308C}"/>
              </a:ext>
            </a:extLst>
          </p:cNvPr>
          <p:cNvSpPr>
            <a:spLocks noGrp="1"/>
          </p:cNvSpPr>
          <p:nvPr>
            <p:ph type="body" sz="quarter" idx="22"/>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7" name="Text Placeholder 6">
            <a:extLst>
              <a:ext uri="{FF2B5EF4-FFF2-40B4-BE49-F238E27FC236}">
                <a16:creationId xmlns:a16="http://schemas.microsoft.com/office/drawing/2014/main" id="{29292D94-2805-B9FC-1ACE-8BA3B0F6E985}"/>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33E02680-03BA-ECB6-4B88-7EBDAA6FFAC2}"/>
              </a:ext>
            </a:extLst>
          </p:cNvPr>
          <p:cNvSpPr>
            <a:spLocks noGrp="1"/>
          </p:cNvSpPr>
          <p:nvPr>
            <p:ph type="body" sz="quarter" idx="24"/>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88CF0E59-5873-CF5D-789C-9EB3AE17ABFA}"/>
              </a:ext>
            </a:extLst>
          </p:cNvPr>
          <p:cNvSpPr>
            <a:spLocks noGrp="1"/>
          </p:cNvSpPr>
          <p:nvPr>
            <p:ph type="body" sz="quarter" idx="25"/>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0" name="Text Placeholder 9">
            <a:extLst>
              <a:ext uri="{FF2B5EF4-FFF2-40B4-BE49-F238E27FC236}">
                <a16:creationId xmlns:a16="http://schemas.microsoft.com/office/drawing/2014/main" id="{FB9548D2-2C99-DCB4-A89B-74576DD0A2ED}"/>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50FCED9D-F9EF-78CC-8BA3-1C4C8D74C4F5}"/>
              </a:ext>
            </a:extLst>
          </p:cNvPr>
          <p:cNvSpPr>
            <a:spLocks noGrp="1"/>
          </p:cNvSpPr>
          <p:nvPr>
            <p:ph type="body" sz="quarter" idx="27"/>
          </p:nvPr>
        </p:nvSpPr>
        <p:spPr/>
        <p:txBody>
          <a:bodyPr/>
          <a:lstStyle/>
          <a:p>
            <a:r>
              <a:rPr lang="en-US">
                <a:solidFill>
                  <a:schemeClr val="accent1">
                    <a:lumMod val="40000"/>
                    <a:lumOff val="60000"/>
                  </a:schemeClr>
                </a:solidFill>
              </a:rPr>
              <a:t>03</a:t>
            </a:r>
          </a:p>
        </p:txBody>
      </p:sp>
      <p:sp>
        <p:nvSpPr>
          <p:cNvPr id="12" name="Text Placeholder 11">
            <a:extLst>
              <a:ext uri="{FF2B5EF4-FFF2-40B4-BE49-F238E27FC236}">
                <a16:creationId xmlns:a16="http://schemas.microsoft.com/office/drawing/2014/main" id="{3281C055-EC3C-D244-290B-C3F8C0C3EDF1}"/>
              </a:ext>
            </a:extLst>
          </p:cNvPr>
          <p:cNvSpPr>
            <a:spLocks noGrp="1"/>
          </p:cNvSpPr>
          <p:nvPr>
            <p:ph type="body" sz="quarter" idx="28"/>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BDEA2FD6-009D-4C8E-56EF-4B99E2E91FAB}"/>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90C150B8-1A86-A59F-3F7E-4B8D95F7A4A2}"/>
              </a:ext>
            </a:extLst>
          </p:cNvPr>
          <p:cNvSpPr>
            <a:spLocks noGrp="1"/>
          </p:cNvSpPr>
          <p:nvPr>
            <p:ph type="body" sz="quarter" idx="30"/>
          </p:nvPr>
        </p:nvSpPr>
        <p:spPr/>
        <p:txBody>
          <a:bodyPr/>
          <a:lstStyle/>
          <a:p>
            <a:r>
              <a:rPr lang="en-US">
                <a:solidFill>
                  <a:schemeClr val="accent1">
                    <a:lumMod val="40000"/>
                    <a:lumOff val="60000"/>
                  </a:schemeClr>
                </a:solidFill>
              </a:rPr>
              <a:t>04</a:t>
            </a:r>
          </a:p>
        </p:txBody>
      </p:sp>
      <p:sp>
        <p:nvSpPr>
          <p:cNvPr id="15" name="Text Placeholder 14">
            <a:extLst>
              <a:ext uri="{FF2B5EF4-FFF2-40B4-BE49-F238E27FC236}">
                <a16:creationId xmlns:a16="http://schemas.microsoft.com/office/drawing/2014/main" id="{C30140C8-FC00-C42A-E286-150389B5F6CE}"/>
              </a:ext>
            </a:extLst>
          </p:cNvPr>
          <p:cNvSpPr>
            <a:spLocks noGrp="1"/>
          </p:cNvSpPr>
          <p:nvPr>
            <p:ph type="body" sz="quarter" idx="31"/>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6" name="Text Placeholder 15">
            <a:extLst>
              <a:ext uri="{FF2B5EF4-FFF2-40B4-BE49-F238E27FC236}">
                <a16:creationId xmlns:a16="http://schemas.microsoft.com/office/drawing/2014/main" id="{F7A645B9-58AF-55A0-F885-D5A93B8507E1}"/>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94FB29DC-5163-4F6C-7401-42BD49C38BCB}"/>
              </a:ext>
            </a:extLst>
          </p:cNvPr>
          <p:cNvSpPr>
            <a:spLocks noGrp="1"/>
          </p:cNvSpPr>
          <p:nvPr>
            <p:ph type="body" sz="quarter" idx="33"/>
          </p:nvPr>
        </p:nvSpPr>
        <p:spPr/>
        <p:txBody>
          <a:bodyPr/>
          <a:lstStyle/>
          <a:p>
            <a:r>
              <a:rPr lang="en-US">
                <a:solidFill>
                  <a:schemeClr val="accent1">
                    <a:lumMod val="40000"/>
                    <a:lumOff val="60000"/>
                  </a:schemeClr>
                </a:solidFill>
              </a:rPr>
              <a:t>05</a:t>
            </a:r>
          </a:p>
        </p:txBody>
      </p:sp>
      <p:sp>
        <p:nvSpPr>
          <p:cNvPr id="18" name="Text Placeholder 17">
            <a:extLst>
              <a:ext uri="{FF2B5EF4-FFF2-40B4-BE49-F238E27FC236}">
                <a16:creationId xmlns:a16="http://schemas.microsoft.com/office/drawing/2014/main" id="{5A93069D-1B64-D570-F062-C9944CD316E9}"/>
              </a:ext>
            </a:extLst>
          </p:cNvPr>
          <p:cNvSpPr>
            <a:spLocks noGrp="1"/>
          </p:cNvSpPr>
          <p:nvPr>
            <p:ph type="body" sz="quarter" idx="34"/>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9" name="Text Placeholder 18">
            <a:extLst>
              <a:ext uri="{FF2B5EF4-FFF2-40B4-BE49-F238E27FC236}">
                <a16:creationId xmlns:a16="http://schemas.microsoft.com/office/drawing/2014/main" id="{264D586A-004B-24E4-F442-A0B91C0C29E5}"/>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2E94261B-BA18-1B1E-E2C7-23BD80B14DF6}"/>
              </a:ext>
            </a:extLst>
          </p:cNvPr>
          <p:cNvSpPr>
            <a:spLocks noGrp="1"/>
          </p:cNvSpPr>
          <p:nvPr>
            <p:ph type="body" sz="quarter" idx="36"/>
          </p:nvPr>
        </p:nvSpPr>
        <p:spPr/>
        <p:txBody>
          <a:bodyPr/>
          <a:lstStyle/>
          <a:p>
            <a:r>
              <a:rPr lang="en-US">
                <a:solidFill>
                  <a:schemeClr val="accent1">
                    <a:lumMod val="40000"/>
                    <a:lumOff val="60000"/>
                  </a:schemeClr>
                </a:solidFill>
              </a:rPr>
              <a:t>06</a:t>
            </a:r>
          </a:p>
        </p:txBody>
      </p:sp>
      <p:sp>
        <p:nvSpPr>
          <p:cNvPr id="21" name="Text Placeholder 20">
            <a:extLst>
              <a:ext uri="{FF2B5EF4-FFF2-40B4-BE49-F238E27FC236}">
                <a16:creationId xmlns:a16="http://schemas.microsoft.com/office/drawing/2014/main" id="{E738A642-B89D-7FCF-4831-5DF7B26BDC22}"/>
              </a:ext>
            </a:extLst>
          </p:cNvPr>
          <p:cNvSpPr>
            <a:spLocks noGrp="1"/>
          </p:cNvSpPr>
          <p:nvPr>
            <p:ph type="body" sz="quarter" idx="37"/>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Tree>
    <p:extLst>
      <p:ext uri="{BB962C8B-B14F-4D97-AF65-F5344CB8AC3E}">
        <p14:creationId xmlns:p14="http://schemas.microsoft.com/office/powerpoint/2010/main" val="3538995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882E75-C8B0-797B-8000-B50BF99C9BB5}"/>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A78638-5D01-A457-E759-930468313D1D}"/>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1360FEEF-4F36-B841-1B83-FA9E066802E6}"/>
              </a:ext>
            </a:extLst>
          </p:cNvPr>
          <p:cNvGraphicFramePr>
            <a:graphicFrameLocks noGrp="1"/>
          </p:cNvGraphicFramePr>
          <p:nvPr>
            <p:ph type="chart" sz="quarter" idx="12"/>
            <p:extLst>
              <p:ext uri="{D42A27DB-BD31-4B8C-83A1-F6EECF244321}">
                <p14:modId xmlns:p14="http://schemas.microsoft.com/office/powerpoint/2010/main" val="1954737153"/>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8961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F3893-337B-2DDA-CC30-5B6EFCA025DA}"/>
              </a:ext>
            </a:extLst>
          </p:cNvPr>
          <p:cNvSpPr>
            <a:spLocks noGrp="1"/>
          </p:cNvSpPr>
          <p:nvPr>
            <p:ph type="body" sz="quarter" idx="10"/>
          </p:nvPr>
        </p:nvSpPr>
        <p:spPr>
          <a:xfrm>
            <a:off x="1113658" y="5018767"/>
            <a:ext cx="7858892"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F24AC0E0-5C22-DB93-F242-ED50CA18F61E}"/>
              </a:ext>
            </a:extLst>
          </p:cNvPr>
          <p:cNvSpPr>
            <a:spLocks noGrp="1"/>
          </p:cNvSpPr>
          <p:nvPr>
            <p:ph type="body" sz="quarter" idx="11"/>
          </p:nvPr>
        </p:nvSpPr>
        <p:spPr/>
        <p:txBody>
          <a:bodyPr/>
          <a:lstStyle/>
          <a:p>
            <a:r>
              <a:rPr lang="en-US">
                <a:solidFill>
                  <a:schemeClr val="bg2"/>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449C96D9-B640-DAEF-22EE-8CAEDE02BE2C}"/>
              </a:ext>
            </a:extLst>
          </p:cNvPr>
          <p:cNvSpPr>
            <a:spLocks noGrp="1"/>
          </p:cNvSpPr>
          <p:nvPr>
            <p:ph type="body" sz="quarter" idx="27"/>
          </p:nvPr>
        </p:nvSpPr>
        <p:spPr/>
        <p:txBody>
          <a:bodyPr/>
          <a:lstStyle/>
          <a:p>
            <a:r>
              <a:rPr lang="en-US">
                <a:solidFill>
                  <a:schemeClr val="bg2"/>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90DE046-754A-3ED6-8C13-F3AA1E19441C}"/>
              </a:ext>
            </a:extLst>
          </p:cNvPr>
          <p:cNvSpPr>
            <a:spLocks noGrp="1"/>
          </p:cNvSpPr>
          <p:nvPr>
            <p:ph type="pic" sz="quarter" idx="28"/>
          </p:nvPr>
        </p:nvSpPr>
        <p:spPr>
          <a:xfrm>
            <a:off x="10544175" y="1143000"/>
            <a:ext cx="12687300" cy="11315700"/>
          </a:xfrm>
          <a:blipFill>
            <a:blip r:embed="rId2"/>
            <a:stretch>
              <a:fillRect l="-79010" t="-13434" r="271" b="-504"/>
            </a:stretch>
          </a:blipFill>
        </p:spPr>
        <p:txBody>
          <a:bodyPr/>
          <a:lstStyle/>
          <a:p>
            <a:endParaRPr lang="en-US"/>
          </a:p>
        </p:txBody>
      </p:sp>
      <p:sp>
        <p:nvSpPr>
          <p:cNvPr id="6" name="Rounded Rectangle 5">
            <a:extLst>
              <a:ext uri="{FF2B5EF4-FFF2-40B4-BE49-F238E27FC236}">
                <a16:creationId xmlns:a16="http://schemas.microsoft.com/office/drawing/2014/main" id="{2CC93277-E453-B73E-E003-AA813C041A05}"/>
              </a:ext>
            </a:extLst>
          </p:cNvPr>
          <p:cNvSpPr/>
          <p:nvPr/>
        </p:nvSpPr>
        <p:spPr>
          <a:xfrm>
            <a:off x="1153845" y="4042483"/>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tx1"/>
                </a:solidFill>
                <a:latin typeface="Aptos" panose="020B0004020202020204" pitchFamily="34" charset="0"/>
              </a:rPr>
              <a:t>Public Preview</a:t>
            </a:r>
            <a:endParaRPr kumimoji="0" lang="en-US" sz="2200" u="none" strike="noStrike" kern="1200" cap="none" spc="0" normalizeH="0" baseline="0" noProof="0">
              <a:ln>
                <a:noFill/>
              </a:ln>
              <a:solidFill>
                <a:schemeClr val="tx1"/>
              </a:solidFill>
              <a:effectLst/>
              <a:uLnTx/>
              <a:uFillTx/>
              <a:latin typeface="Aptos" panose="020B0004020202020204" pitchFamily="34" charset="0"/>
            </a:endParaRPr>
          </a:p>
        </p:txBody>
      </p:sp>
    </p:spTree>
    <p:extLst>
      <p:ext uri="{BB962C8B-B14F-4D97-AF65-F5344CB8AC3E}">
        <p14:creationId xmlns:p14="http://schemas.microsoft.com/office/powerpoint/2010/main" val="1769894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16DE2-E370-B25B-0368-B21A7278709B}"/>
              </a:ext>
            </a:extLst>
          </p:cNvPr>
          <p:cNvSpPr>
            <a:spLocks noGrp="1"/>
          </p:cNvSpPr>
          <p:nvPr>
            <p:ph type="body" sz="quarter" idx="29"/>
          </p:nvPr>
        </p:nvSpPr>
        <p:spPr>
          <a:xfrm>
            <a:off x="1123700" y="4358179"/>
            <a:ext cx="7551669" cy="1890091"/>
          </a:xfrm>
        </p:spPr>
        <p:txBody>
          <a:bodyPr/>
          <a:lstStyle/>
          <a:p>
            <a:r>
              <a:rPr lang="en-US"/>
              <a:t>Free and open source. </a:t>
            </a:r>
            <a:r>
              <a:rPr lang="en-US" b="1"/>
              <a:t>Fast and cross-platform</a:t>
            </a:r>
          </a:p>
        </p:txBody>
      </p:sp>
      <p:sp>
        <p:nvSpPr>
          <p:cNvPr id="3" name="Text Placeholder 2">
            <a:extLst>
              <a:ext uri="{FF2B5EF4-FFF2-40B4-BE49-F238E27FC236}">
                <a16:creationId xmlns:a16="http://schemas.microsoft.com/office/drawing/2014/main" id="{BBB63D67-5A43-95E7-02AC-920B31DFBA7A}"/>
              </a:ext>
            </a:extLst>
          </p:cNvPr>
          <p:cNvSpPr>
            <a:spLocks noGrp="1"/>
          </p:cNvSpPr>
          <p:nvPr>
            <p:ph type="body" sz="quarter" idx="30"/>
          </p:nvPr>
        </p:nvSpPr>
        <p:spPr>
          <a:xfrm>
            <a:off x="1153844" y="6472055"/>
            <a:ext cx="7407225" cy="4038140"/>
          </a:xfrm>
        </p:spPr>
        <p:txBody>
          <a:bodyPr/>
          <a:lstStyle/>
          <a:p>
            <a:pPr lvl="0">
              <a:defRPr/>
            </a:pPr>
            <a:r>
              <a:rPr lang="en-US">
                <a:latin typeface="Aptos" panose="020B0004020202020204" pitchFamily="34" charset="0"/>
              </a:rPr>
              <a:t>.NET is developed and maintained as a free and open-source project on GitHub, the home for millions of developers who want to build great things together.</a:t>
            </a:r>
          </a:p>
        </p:txBody>
      </p:sp>
      <p:sp>
        <p:nvSpPr>
          <p:cNvPr id="4" name="Picture Placeholder 3">
            <a:extLst>
              <a:ext uri="{FF2B5EF4-FFF2-40B4-BE49-F238E27FC236}">
                <a16:creationId xmlns:a16="http://schemas.microsoft.com/office/drawing/2014/main" id="{C3941BEC-41DC-75A1-E20B-EDD18A1A42F7}"/>
              </a:ext>
            </a:extLst>
          </p:cNvPr>
          <p:cNvSpPr>
            <a:spLocks noGrp="1"/>
          </p:cNvSpPr>
          <p:nvPr>
            <p:ph type="pic" sz="quarter" idx="28"/>
          </p:nvPr>
        </p:nvSpPr>
        <p:spPr>
          <a:xfrm>
            <a:off x="10544175" y="1143000"/>
            <a:ext cx="12687300" cy="11315700"/>
          </a:xfrm>
          <a:blipFill>
            <a:blip r:embed="rId2"/>
            <a:stretch>
              <a:fillRect l="-26757" r="-26757"/>
            </a:stretch>
          </a:blipFill>
        </p:spPr>
        <p:txBody>
          <a:bodyPr/>
          <a:lstStyle/>
          <a:p>
            <a:endParaRPr lang="en-US"/>
          </a:p>
        </p:txBody>
      </p:sp>
      <p:sp>
        <p:nvSpPr>
          <p:cNvPr id="5" name="Rounded Rectangle 4">
            <a:extLst>
              <a:ext uri="{FF2B5EF4-FFF2-40B4-BE49-F238E27FC236}">
                <a16:creationId xmlns:a16="http://schemas.microsoft.com/office/drawing/2014/main" id="{40EE87FC-E608-A891-668A-5AB5EF251E9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ptos" panose="020B0004020202020204" pitchFamily="34" charset="0"/>
              </a:rPr>
              <a:t>Public Preview</a:t>
            </a:r>
          </a:p>
        </p:txBody>
      </p:sp>
    </p:spTree>
    <p:extLst>
      <p:ext uri="{BB962C8B-B14F-4D97-AF65-F5344CB8AC3E}">
        <p14:creationId xmlns:p14="http://schemas.microsoft.com/office/powerpoint/2010/main" val="2346228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75D9F48-7858-D376-DE26-B9AF38F16B84}"/>
              </a:ext>
            </a:extLst>
          </p:cNvPr>
          <p:cNvSpPr/>
          <p:nvPr/>
        </p:nvSpPr>
        <p:spPr>
          <a:xfrm>
            <a:off x="1140566" y="7569511"/>
            <a:ext cx="22035643" cy="1143000"/>
          </a:xfrm>
          <a:prstGeom prst="roundRect">
            <a:avLst>
              <a:gd name="adj" fmla="val 50000"/>
            </a:avLst>
          </a:prstGeom>
          <a:gradFill flip="none" rotWithShape="1">
            <a:gsLst>
              <a:gs pos="0">
                <a:srgbClr val="E3E1F0"/>
              </a:gs>
              <a:gs pos="52000">
                <a:srgbClr val="F1F1F3"/>
              </a:gs>
            </a:gsLst>
            <a:lin ang="5400000" scaled="1"/>
            <a:tileRect/>
          </a:gra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Poppins" pitchFamily="2" charset="77"/>
              <a:ea typeface="+mn-ea"/>
              <a:cs typeface="+mn-cs"/>
            </a:endParaRPr>
          </a:p>
        </p:txBody>
      </p:sp>
      <p:sp>
        <p:nvSpPr>
          <p:cNvPr id="2" name="Text Placeholder 1">
            <a:extLst>
              <a:ext uri="{FF2B5EF4-FFF2-40B4-BE49-F238E27FC236}">
                <a16:creationId xmlns:a16="http://schemas.microsoft.com/office/drawing/2014/main" id="{5FFA00E7-67FD-D174-31B4-1BE8FF0F7F3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9D69CFE-7A30-239A-CFF8-7E29C67F67C8}"/>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AD40109A-561B-B50A-2D20-AD98BF8750DB}"/>
              </a:ext>
            </a:extLst>
          </p:cNvPr>
          <p:cNvSpPr>
            <a:spLocks noGrp="1"/>
          </p:cNvSpPr>
          <p:nvPr>
            <p:ph type="body" sz="quarter" idx="27"/>
          </p:nvPr>
        </p:nvSpPr>
        <p:spPr>
          <a:xfrm>
            <a:off x="1113658" y="5515934"/>
            <a:ext cx="6231522" cy="1568154"/>
          </a:xfrm>
        </p:spPr>
        <p:txBody>
          <a:bodyPr/>
          <a:lstStyle/>
          <a:p>
            <a:r>
              <a:rPr lang="en-US">
                <a:latin typeface="Aptos" panose="020B0004020202020204" pitchFamily="34" charset="0"/>
              </a:rPr>
              <a:t>.NET is modular, composable, and extensible. Configure relationships, deployment options, and dev-time flags in one place.</a:t>
            </a:r>
          </a:p>
        </p:txBody>
      </p:sp>
      <p:sp>
        <p:nvSpPr>
          <p:cNvPr id="5" name="Text Placeholder 4">
            <a:extLst>
              <a:ext uri="{FF2B5EF4-FFF2-40B4-BE49-F238E27FC236}">
                <a16:creationId xmlns:a16="http://schemas.microsoft.com/office/drawing/2014/main" id="{AA2720EF-0B14-010F-0EED-3B766E5C4BFE}"/>
              </a:ext>
            </a:extLst>
          </p:cNvPr>
          <p:cNvSpPr>
            <a:spLocks noGrp="1"/>
          </p:cNvSpPr>
          <p:nvPr>
            <p:ph type="body" sz="quarter" idx="15"/>
          </p:nvPr>
        </p:nvSpPr>
        <p:spPr/>
        <p:txBody>
          <a:bodyPr/>
          <a:lstStyle/>
          <a:p>
            <a:r>
              <a:rPr lang="en-US"/>
              <a:t>Code-centric control</a:t>
            </a:r>
          </a:p>
        </p:txBody>
      </p:sp>
      <p:pic>
        <p:nvPicPr>
          <p:cNvPr id="7" name="Image 1" descr=" ">
            <a:extLst>
              <a:ext uri="{FF2B5EF4-FFF2-40B4-BE49-F238E27FC236}">
                <a16:creationId xmlns:a16="http://schemas.microsoft.com/office/drawing/2014/main" id="{A0BFF703-77A8-9168-F6F5-9ADF0B5382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33" y="7490905"/>
            <a:ext cx="14263883" cy="1397000"/>
          </a:xfrm>
          <a:prstGeom prst="rect">
            <a:avLst/>
          </a:prstGeom>
        </p:spPr>
      </p:pic>
      <p:sp>
        <p:nvSpPr>
          <p:cNvPr id="9" name="Rounded Rectangle 8">
            <a:extLst>
              <a:ext uri="{FF2B5EF4-FFF2-40B4-BE49-F238E27FC236}">
                <a16:creationId xmlns:a16="http://schemas.microsoft.com/office/drawing/2014/main" id="{66E73E0F-BBB7-AD8F-B95F-6DED6C60EFB5}"/>
              </a:ext>
            </a:extLst>
          </p:cNvPr>
          <p:cNvSpPr/>
          <p:nvPr/>
        </p:nvSpPr>
        <p:spPr>
          <a:xfrm>
            <a:off x="1140565" y="7569511"/>
            <a:ext cx="3226203" cy="1143000"/>
          </a:xfrm>
          <a:prstGeom prst="roundRect">
            <a:avLst>
              <a:gd name="adj" fmla="val 50000"/>
            </a:avLst>
          </a:prstGeom>
          <a:solidFill>
            <a:schemeClr val="accent3"/>
          </a:soli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highlight>
                <a:srgbClr val="9780E5"/>
              </a:highlight>
              <a:uLnTx/>
              <a:uFillTx/>
              <a:latin typeface="Poppins" pitchFamily="2" charset="77"/>
              <a:ea typeface="+mn-ea"/>
              <a:cs typeface="+mn-cs"/>
            </a:endParaRPr>
          </a:p>
        </p:txBody>
      </p:sp>
      <p:sp>
        <p:nvSpPr>
          <p:cNvPr id="6" name="Text Placeholder 3">
            <a:extLst>
              <a:ext uri="{FF2B5EF4-FFF2-40B4-BE49-F238E27FC236}">
                <a16:creationId xmlns:a16="http://schemas.microsoft.com/office/drawing/2014/main" id="{9DAAD97D-F55F-C5E7-6BA0-A718E3D17960}"/>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1</a:t>
            </a:r>
          </a:p>
        </p:txBody>
      </p:sp>
      <p:sp>
        <p:nvSpPr>
          <p:cNvPr id="8" name="Text Placeholder 3">
            <a:extLst>
              <a:ext uri="{FF2B5EF4-FFF2-40B4-BE49-F238E27FC236}">
                <a16:creationId xmlns:a16="http://schemas.microsoft.com/office/drawing/2014/main" id="{9922EECB-60CE-81A5-0290-E49C57AB01A2}"/>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2</a:t>
            </a:r>
          </a:p>
        </p:txBody>
      </p:sp>
      <p:sp>
        <p:nvSpPr>
          <p:cNvPr id="10" name="Text Placeholder 3">
            <a:extLst>
              <a:ext uri="{FF2B5EF4-FFF2-40B4-BE49-F238E27FC236}">
                <a16:creationId xmlns:a16="http://schemas.microsoft.com/office/drawing/2014/main" id="{D341E434-A4BD-375C-B0EB-DA9020D2C05B}"/>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3</a:t>
            </a:r>
          </a:p>
        </p:txBody>
      </p:sp>
    </p:spTree>
    <p:extLst>
      <p:ext uri="{BB962C8B-B14F-4D97-AF65-F5344CB8AC3E}">
        <p14:creationId xmlns:p14="http://schemas.microsoft.com/office/powerpoint/2010/main" val="629757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3B89-6626-5B80-1F20-5FDA51A47E29}"/>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0D6C7C-FD5C-1FFC-EA3C-5A53F55885C2}"/>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7ECF4A68-007C-98A2-1DFA-782576E6C71D}"/>
              </a:ext>
            </a:extLst>
          </p:cNvPr>
          <p:cNvSpPr>
            <a:spLocks noGrp="1"/>
          </p:cNvSpPr>
          <p:nvPr>
            <p:ph type="body" sz="quarter" idx="27"/>
          </p:nvPr>
        </p:nvSpPr>
        <p:spPr>
          <a:xfrm>
            <a:off x="1113657" y="5515934"/>
            <a:ext cx="7230243" cy="1568154"/>
          </a:xfrm>
        </p:spPr>
        <p:txBody>
          <a:bodyPr/>
          <a:lstStyle/>
          <a:p>
            <a:r>
              <a:rPr lang="en-US">
                <a:latin typeface="Aptos" panose="020B0004020202020204" pitchFamily="34" charset="0"/>
              </a:rPr>
              <a:t>Build immersive games with modern tools for Unity, Unreal, and C++, all backed by the power of Visual Studio.</a:t>
            </a:r>
          </a:p>
          <a:p>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BC0A280E-2D88-00CB-596F-80C1570AF496}"/>
              </a:ext>
            </a:extLst>
          </p:cNvPr>
          <p:cNvSpPr>
            <a:spLocks noGrp="1"/>
          </p:cNvSpPr>
          <p:nvPr>
            <p:ph type="body" sz="quarter" idx="15"/>
          </p:nvPr>
        </p:nvSpPr>
        <p:spPr/>
        <p:txBody>
          <a:bodyPr/>
          <a:lstStyle/>
          <a:p>
            <a:r>
              <a:rPr lang="en-US"/>
              <a:t>Title</a:t>
            </a:r>
          </a:p>
        </p:txBody>
      </p:sp>
      <p:sp>
        <p:nvSpPr>
          <p:cNvPr id="6" name="Chart Placeholder 5">
            <a:extLst>
              <a:ext uri="{FF2B5EF4-FFF2-40B4-BE49-F238E27FC236}">
                <a16:creationId xmlns:a16="http://schemas.microsoft.com/office/drawing/2014/main" id="{025E4DE5-30A2-ECAC-F948-6B68F27C474C}"/>
              </a:ext>
            </a:extLst>
          </p:cNvPr>
          <p:cNvSpPr>
            <a:spLocks noGrp="1"/>
          </p:cNvSpPr>
          <p:nvPr>
            <p:ph type="chart" sz="quarter" idx="28"/>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1294028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71301-7A23-D95A-755E-525D5D1843D0}"/>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5F9FDF40-7D0F-8D81-AE93-E386FDCEE164}"/>
              </a:ext>
            </a:extLst>
          </p:cNvPr>
          <p:cNvSpPr>
            <a:spLocks noGrp="1"/>
          </p:cNvSpPr>
          <p:nvPr>
            <p:ph type="body" sz="quarter" idx="23"/>
          </p:nvPr>
        </p:nvSpPr>
        <p:spPr/>
        <p:txBody>
          <a:bodyPr/>
          <a:lstStyle/>
          <a:p>
            <a:r>
              <a:rPr lang="en-US"/>
              <a:t>Title</a:t>
            </a:r>
          </a:p>
        </p:txBody>
      </p:sp>
      <p:pic>
        <p:nvPicPr>
          <p:cNvPr id="6" name="Picture Placeholder 5" descr="A blue round object with a white face&#10;&#10;AI-generated content may be incorrect.">
            <a:extLst>
              <a:ext uri="{FF2B5EF4-FFF2-40B4-BE49-F238E27FC236}">
                <a16:creationId xmlns:a16="http://schemas.microsoft.com/office/drawing/2014/main" id="{30DBCA19-8564-F197-4DD8-4F356D071021}"/>
              </a:ext>
            </a:extLst>
          </p:cNvPr>
          <p:cNvPicPr>
            <a:picLocks noGrp="1" noChangeAspect="1"/>
          </p:cNvPicPr>
          <p:nvPr>
            <p:ph type="pic" sz="quarter" idx="24"/>
          </p:nvPr>
        </p:nvPicPr>
        <p:blipFill>
          <a:blip r:embed="rId2"/>
          <a:srcRect t="8041" b="8041"/>
          <a:stretch>
            <a:fillRect/>
          </a:stretch>
        </p:blipFill>
        <p:spPr>
          <a:xfrm>
            <a:off x="10499722" y="4389120"/>
            <a:ext cx="3387728" cy="3387728"/>
          </a:xfrm>
          <a:solidFill>
            <a:schemeClr val="accent3">
              <a:lumMod val="60000"/>
              <a:lumOff val="40000"/>
            </a:schemeClr>
          </a:solidFill>
        </p:spPr>
      </p:pic>
    </p:spTree>
    <p:extLst>
      <p:ext uri="{BB962C8B-B14F-4D97-AF65-F5344CB8AC3E}">
        <p14:creationId xmlns:p14="http://schemas.microsoft.com/office/powerpoint/2010/main" val="3126745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B18BDC-6EDE-52D9-4275-435008DCE50C}"/>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B69FF85C-6305-7D85-032A-C10EFAB5A69C}"/>
              </a:ext>
            </a:extLst>
          </p:cNvPr>
          <p:cNvSpPr>
            <a:spLocks noGrp="1"/>
          </p:cNvSpPr>
          <p:nvPr>
            <p:ph type="body" sz="quarter" idx="11"/>
          </p:nvPr>
        </p:nvSpPr>
        <p:spPr/>
        <p:txBody>
          <a:bodyPr/>
          <a:lstStyle/>
          <a:p>
            <a:r>
              <a:rPr lang="en-US">
                <a:solidFill>
                  <a:schemeClr val="bg2"/>
                </a:solidFill>
              </a:rPr>
              <a:t>Roadmap</a:t>
            </a:r>
          </a:p>
        </p:txBody>
      </p:sp>
      <p:sp>
        <p:nvSpPr>
          <p:cNvPr id="4" name="Text Placeholder 3">
            <a:extLst>
              <a:ext uri="{FF2B5EF4-FFF2-40B4-BE49-F238E27FC236}">
                <a16:creationId xmlns:a16="http://schemas.microsoft.com/office/drawing/2014/main" id="{CADC2950-3614-0197-7841-A1C149805B01}"/>
              </a:ext>
            </a:extLst>
          </p:cNvPr>
          <p:cNvSpPr>
            <a:spLocks noGrp="1"/>
          </p:cNvSpPr>
          <p:nvPr>
            <p:ph type="body" sz="quarter" idx="16"/>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3DBED82B-670D-045B-C927-234104466EBB}"/>
              </a:ext>
            </a:extLst>
          </p:cNvPr>
          <p:cNvSpPr>
            <a:spLocks noGrp="1"/>
          </p:cNvSpPr>
          <p:nvPr>
            <p:ph type="body" sz="quarter" idx="17"/>
          </p:nvPr>
        </p:nvSpPr>
        <p:spPr>
          <a:xfrm>
            <a:off x="1028213" y="6791157"/>
            <a:ext cx="3370369" cy="440268"/>
          </a:xfrm>
        </p:spPr>
        <p:txBody>
          <a:bodyPr/>
          <a:lstStyle/>
          <a:p>
            <a:r>
              <a:rPr lang="en-US" sz="2200">
                <a:latin typeface="Aptos" panose="020B0004020202020204" pitchFamily="34" charset="0"/>
              </a:rPr>
              <a:t>Month</a:t>
            </a:r>
          </a:p>
        </p:txBody>
      </p:sp>
      <p:sp>
        <p:nvSpPr>
          <p:cNvPr id="6" name="Text Placeholder 5">
            <a:extLst>
              <a:ext uri="{FF2B5EF4-FFF2-40B4-BE49-F238E27FC236}">
                <a16:creationId xmlns:a16="http://schemas.microsoft.com/office/drawing/2014/main" id="{CE9DB83B-3C1B-E2A8-AFB6-85A8552CAB49}"/>
              </a:ext>
            </a:extLst>
          </p:cNvPr>
          <p:cNvSpPr>
            <a:spLocks noGrp="1"/>
          </p:cNvSpPr>
          <p:nvPr>
            <p:ph type="body" sz="quarter" idx="19"/>
          </p:nvPr>
        </p:nvSpPr>
        <p:spPr>
          <a:xfrm>
            <a:off x="1028216"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28650CB8-7929-33B0-A017-F3460BB2735A}"/>
              </a:ext>
            </a:extLst>
          </p:cNvPr>
          <p:cNvSpPr>
            <a:spLocks noGrp="1"/>
          </p:cNvSpPr>
          <p:nvPr>
            <p:ph type="body" sz="quarter" idx="20"/>
          </p:nvPr>
        </p:nvSpPr>
        <p:spPr>
          <a:xfrm>
            <a:off x="4615474" y="6791157"/>
            <a:ext cx="3370369" cy="440268"/>
          </a:xfrm>
        </p:spPr>
        <p:txBody>
          <a:bodyPr/>
          <a:lstStyle/>
          <a:p>
            <a:r>
              <a:rPr lang="en-US" sz="2200">
                <a:latin typeface="Aptos" panose="020B0004020202020204" pitchFamily="34" charset="0"/>
              </a:rPr>
              <a:t>Month</a:t>
            </a:r>
          </a:p>
        </p:txBody>
      </p:sp>
      <p:sp>
        <p:nvSpPr>
          <p:cNvPr id="8" name="Text Placeholder 7">
            <a:extLst>
              <a:ext uri="{FF2B5EF4-FFF2-40B4-BE49-F238E27FC236}">
                <a16:creationId xmlns:a16="http://schemas.microsoft.com/office/drawing/2014/main" id="{EE380BFE-C23D-3248-965E-92777DE581E5}"/>
              </a:ext>
            </a:extLst>
          </p:cNvPr>
          <p:cNvSpPr>
            <a:spLocks noGrp="1"/>
          </p:cNvSpPr>
          <p:nvPr>
            <p:ph type="body" sz="quarter" idx="21"/>
          </p:nvPr>
        </p:nvSpPr>
        <p:spPr>
          <a:xfrm>
            <a:off x="4615477"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9" name="Text Placeholder 8">
            <a:extLst>
              <a:ext uri="{FF2B5EF4-FFF2-40B4-BE49-F238E27FC236}">
                <a16:creationId xmlns:a16="http://schemas.microsoft.com/office/drawing/2014/main" id="{EFFA0179-4CDB-8319-49D8-4C1F6CC483F4}"/>
              </a:ext>
            </a:extLst>
          </p:cNvPr>
          <p:cNvSpPr>
            <a:spLocks noGrp="1"/>
          </p:cNvSpPr>
          <p:nvPr>
            <p:ph type="body" sz="quarter" idx="22"/>
          </p:nvPr>
        </p:nvSpPr>
        <p:spPr>
          <a:xfrm>
            <a:off x="8202736" y="6791157"/>
            <a:ext cx="3370369" cy="440268"/>
          </a:xfrm>
        </p:spPr>
        <p:txBody>
          <a:bodyPr/>
          <a:lstStyle/>
          <a:p>
            <a:r>
              <a:rPr lang="en-US" sz="2200">
                <a:latin typeface="Aptos" panose="020B0004020202020204" pitchFamily="34" charset="0"/>
              </a:rPr>
              <a:t>Month</a:t>
            </a:r>
          </a:p>
        </p:txBody>
      </p:sp>
      <p:sp>
        <p:nvSpPr>
          <p:cNvPr id="10" name="Text Placeholder 9">
            <a:extLst>
              <a:ext uri="{FF2B5EF4-FFF2-40B4-BE49-F238E27FC236}">
                <a16:creationId xmlns:a16="http://schemas.microsoft.com/office/drawing/2014/main" id="{957D8B2D-2781-7FF3-B56A-0542B0570F6F}"/>
              </a:ext>
            </a:extLst>
          </p:cNvPr>
          <p:cNvSpPr>
            <a:spLocks noGrp="1"/>
          </p:cNvSpPr>
          <p:nvPr>
            <p:ph type="body" sz="quarter" idx="23"/>
          </p:nvPr>
        </p:nvSpPr>
        <p:spPr>
          <a:xfrm>
            <a:off x="8202739"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5643BDE9-FA48-2BDC-879A-CFE9E8C1542D}"/>
              </a:ext>
            </a:extLst>
          </p:cNvPr>
          <p:cNvSpPr>
            <a:spLocks noGrp="1"/>
          </p:cNvSpPr>
          <p:nvPr>
            <p:ph type="body" sz="quarter" idx="24"/>
          </p:nvPr>
        </p:nvSpPr>
        <p:spPr>
          <a:xfrm>
            <a:off x="11789997" y="6791157"/>
            <a:ext cx="3370369" cy="440268"/>
          </a:xfrm>
        </p:spPr>
        <p:txBody>
          <a:bodyPr/>
          <a:lstStyle/>
          <a:p>
            <a:r>
              <a:rPr lang="en-US" sz="2200">
                <a:latin typeface="Aptos" panose="020B0004020202020204" pitchFamily="34" charset="0"/>
              </a:rPr>
              <a:t>Month</a:t>
            </a:r>
          </a:p>
        </p:txBody>
      </p:sp>
      <p:sp>
        <p:nvSpPr>
          <p:cNvPr id="12" name="Text Placeholder 11">
            <a:extLst>
              <a:ext uri="{FF2B5EF4-FFF2-40B4-BE49-F238E27FC236}">
                <a16:creationId xmlns:a16="http://schemas.microsoft.com/office/drawing/2014/main" id="{0CC154C7-7B5A-3F54-F099-B89F47531192}"/>
              </a:ext>
            </a:extLst>
          </p:cNvPr>
          <p:cNvSpPr>
            <a:spLocks noGrp="1"/>
          </p:cNvSpPr>
          <p:nvPr>
            <p:ph type="body" sz="quarter" idx="25"/>
          </p:nvPr>
        </p:nvSpPr>
        <p:spPr>
          <a:xfrm>
            <a:off x="11790000"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E96AEF0-9210-4080-7552-EF731B8EF54E}"/>
              </a:ext>
            </a:extLst>
          </p:cNvPr>
          <p:cNvSpPr>
            <a:spLocks noGrp="1"/>
          </p:cNvSpPr>
          <p:nvPr>
            <p:ph type="body" sz="quarter" idx="26"/>
          </p:nvPr>
        </p:nvSpPr>
        <p:spPr>
          <a:xfrm>
            <a:off x="15377259" y="6791157"/>
            <a:ext cx="3370369" cy="440268"/>
          </a:xfrm>
        </p:spPr>
        <p:txBody>
          <a:bodyPr/>
          <a:lstStyle/>
          <a:p>
            <a:r>
              <a:rPr lang="en-US" sz="2200">
                <a:latin typeface="Aptos" panose="020B0004020202020204" pitchFamily="34" charset="0"/>
              </a:rPr>
              <a:t>Month</a:t>
            </a:r>
          </a:p>
        </p:txBody>
      </p:sp>
      <p:sp>
        <p:nvSpPr>
          <p:cNvPr id="14" name="Text Placeholder 13">
            <a:extLst>
              <a:ext uri="{FF2B5EF4-FFF2-40B4-BE49-F238E27FC236}">
                <a16:creationId xmlns:a16="http://schemas.microsoft.com/office/drawing/2014/main" id="{DF6FDB49-12CC-0F16-19C8-F0D414648FB3}"/>
              </a:ext>
            </a:extLst>
          </p:cNvPr>
          <p:cNvSpPr>
            <a:spLocks noGrp="1"/>
          </p:cNvSpPr>
          <p:nvPr>
            <p:ph type="body" sz="quarter" idx="27"/>
          </p:nvPr>
        </p:nvSpPr>
        <p:spPr>
          <a:xfrm>
            <a:off x="15377262"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5" name="Text Placeholder 14">
            <a:extLst>
              <a:ext uri="{FF2B5EF4-FFF2-40B4-BE49-F238E27FC236}">
                <a16:creationId xmlns:a16="http://schemas.microsoft.com/office/drawing/2014/main" id="{E0765C05-277F-988B-4149-E1B843BD36C8}"/>
              </a:ext>
            </a:extLst>
          </p:cNvPr>
          <p:cNvSpPr>
            <a:spLocks noGrp="1"/>
          </p:cNvSpPr>
          <p:nvPr>
            <p:ph type="body" sz="quarter" idx="28"/>
          </p:nvPr>
        </p:nvSpPr>
        <p:spPr>
          <a:xfrm>
            <a:off x="18964520" y="6791157"/>
            <a:ext cx="3370369" cy="440268"/>
          </a:xfrm>
        </p:spPr>
        <p:txBody>
          <a:bodyPr/>
          <a:lstStyle/>
          <a:p>
            <a:r>
              <a:rPr lang="en-US" sz="2200">
                <a:latin typeface="Aptos" panose="020B0004020202020204" pitchFamily="34" charset="0"/>
              </a:rPr>
              <a:t>Month</a:t>
            </a:r>
          </a:p>
        </p:txBody>
      </p:sp>
      <p:sp>
        <p:nvSpPr>
          <p:cNvPr id="16" name="Text Placeholder 15">
            <a:extLst>
              <a:ext uri="{FF2B5EF4-FFF2-40B4-BE49-F238E27FC236}">
                <a16:creationId xmlns:a16="http://schemas.microsoft.com/office/drawing/2014/main" id="{C2F7B3AF-CED5-BCCF-F2E2-F5023CC6940E}"/>
              </a:ext>
            </a:extLst>
          </p:cNvPr>
          <p:cNvSpPr>
            <a:spLocks noGrp="1"/>
          </p:cNvSpPr>
          <p:nvPr>
            <p:ph type="body" sz="quarter" idx="29"/>
          </p:nvPr>
        </p:nvSpPr>
        <p:spPr>
          <a:xfrm>
            <a:off x="18964523"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7" name="Text Placeholder 16">
            <a:extLst>
              <a:ext uri="{FF2B5EF4-FFF2-40B4-BE49-F238E27FC236}">
                <a16:creationId xmlns:a16="http://schemas.microsoft.com/office/drawing/2014/main" id="{BE5217CC-4D83-6028-380A-B1B35BF0651D}"/>
              </a:ext>
            </a:extLst>
          </p:cNvPr>
          <p:cNvSpPr>
            <a:spLocks noGrp="1"/>
          </p:cNvSpPr>
          <p:nvPr>
            <p:ph type="body" sz="quarter" idx="30"/>
          </p:nvPr>
        </p:nvSpPr>
        <p:spPr>
          <a:xfrm>
            <a:off x="1040245" y="5000538"/>
            <a:ext cx="2546514" cy="638204"/>
          </a:xfrm>
        </p:spPr>
        <p:txBody>
          <a:bodyPr/>
          <a:lstStyle/>
          <a:p>
            <a:r>
              <a:rPr lang="en-US"/>
              <a:t>Milestone</a:t>
            </a:r>
          </a:p>
        </p:txBody>
      </p:sp>
      <p:sp>
        <p:nvSpPr>
          <p:cNvPr id="18" name="Text Placeholder 17">
            <a:extLst>
              <a:ext uri="{FF2B5EF4-FFF2-40B4-BE49-F238E27FC236}">
                <a16:creationId xmlns:a16="http://schemas.microsoft.com/office/drawing/2014/main" id="{36FDB02C-4B90-474A-127E-6A938DB057A5}"/>
              </a:ext>
            </a:extLst>
          </p:cNvPr>
          <p:cNvSpPr>
            <a:spLocks noGrp="1"/>
          </p:cNvSpPr>
          <p:nvPr>
            <p:ph type="body" sz="quarter" idx="31"/>
          </p:nvPr>
        </p:nvSpPr>
        <p:spPr>
          <a:xfrm>
            <a:off x="4587313" y="5000538"/>
            <a:ext cx="2546514" cy="638204"/>
          </a:xfrm>
        </p:spPr>
        <p:txBody>
          <a:bodyPr/>
          <a:lstStyle/>
          <a:p>
            <a:r>
              <a:rPr lang="en-US"/>
              <a:t>Milestone</a:t>
            </a:r>
          </a:p>
        </p:txBody>
      </p:sp>
      <p:sp>
        <p:nvSpPr>
          <p:cNvPr id="19" name="Text Placeholder 18">
            <a:extLst>
              <a:ext uri="{FF2B5EF4-FFF2-40B4-BE49-F238E27FC236}">
                <a16:creationId xmlns:a16="http://schemas.microsoft.com/office/drawing/2014/main" id="{EB8082CA-2CFE-61C9-F248-3D650E1956BB}"/>
              </a:ext>
            </a:extLst>
          </p:cNvPr>
          <p:cNvSpPr>
            <a:spLocks noGrp="1"/>
          </p:cNvSpPr>
          <p:nvPr>
            <p:ph type="body" sz="quarter" idx="32"/>
          </p:nvPr>
        </p:nvSpPr>
        <p:spPr>
          <a:xfrm>
            <a:off x="8134381" y="5000538"/>
            <a:ext cx="2546514" cy="638204"/>
          </a:xfrm>
        </p:spPr>
        <p:txBody>
          <a:bodyPr/>
          <a:lstStyle/>
          <a:p>
            <a:r>
              <a:rPr lang="en-US"/>
              <a:t>Milestone</a:t>
            </a:r>
          </a:p>
        </p:txBody>
      </p:sp>
      <p:sp>
        <p:nvSpPr>
          <p:cNvPr id="20" name="Text Placeholder 19">
            <a:extLst>
              <a:ext uri="{FF2B5EF4-FFF2-40B4-BE49-F238E27FC236}">
                <a16:creationId xmlns:a16="http://schemas.microsoft.com/office/drawing/2014/main" id="{C600C5C2-6845-E782-3D0E-F8E65E7AAD20}"/>
              </a:ext>
            </a:extLst>
          </p:cNvPr>
          <p:cNvSpPr>
            <a:spLocks noGrp="1"/>
          </p:cNvSpPr>
          <p:nvPr>
            <p:ph type="body" sz="quarter" idx="33"/>
          </p:nvPr>
        </p:nvSpPr>
        <p:spPr>
          <a:xfrm>
            <a:off x="11681449" y="5000538"/>
            <a:ext cx="2546514" cy="638204"/>
          </a:xfrm>
        </p:spPr>
        <p:txBody>
          <a:bodyPr/>
          <a:lstStyle/>
          <a:p>
            <a:r>
              <a:rPr lang="en-US"/>
              <a:t>Milestone</a:t>
            </a:r>
          </a:p>
        </p:txBody>
      </p:sp>
      <p:sp>
        <p:nvSpPr>
          <p:cNvPr id="21" name="Text Placeholder 20">
            <a:extLst>
              <a:ext uri="{FF2B5EF4-FFF2-40B4-BE49-F238E27FC236}">
                <a16:creationId xmlns:a16="http://schemas.microsoft.com/office/drawing/2014/main" id="{A846201B-33AB-6791-00DC-918AE768FF7A}"/>
              </a:ext>
            </a:extLst>
          </p:cNvPr>
          <p:cNvSpPr>
            <a:spLocks noGrp="1"/>
          </p:cNvSpPr>
          <p:nvPr>
            <p:ph type="body" sz="quarter" idx="34"/>
          </p:nvPr>
        </p:nvSpPr>
        <p:spPr>
          <a:xfrm>
            <a:off x="15349098" y="5000538"/>
            <a:ext cx="2546514" cy="638204"/>
          </a:xfrm>
        </p:spPr>
        <p:txBody>
          <a:bodyPr/>
          <a:lstStyle/>
          <a:p>
            <a:r>
              <a:rPr lang="en-US"/>
              <a:t>Milestone</a:t>
            </a:r>
          </a:p>
        </p:txBody>
      </p:sp>
      <p:sp>
        <p:nvSpPr>
          <p:cNvPr id="22" name="Text Placeholder 21">
            <a:extLst>
              <a:ext uri="{FF2B5EF4-FFF2-40B4-BE49-F238E27FC236}">
                <a16:creationId xmlns:a16="http://schemas.microsoft.com/office/drawing/2014/main" id="{1DCC6E53-34B6-300B-4C42-1341F3F97557}"/>
              </a:ext>
            </a:extLst>
          </p:cNvPr>
          <p:cNvSpPr>
            <a:spLocks noGrp="1"/>
          </p:cNvSpPr>
          <p:nvPr>
            <p:ph type="body" sz="quarter" idx="35"/>
          </p:nvPr>
        </p:nvSpPr>
        <p:spPr>
          <a:xfrm>
            <a:off x="18896166" y="5000538"/>
            <a:ext cx="2546514" cy="638204"/>
          </a:xfrm>
        </p:spPr>
        <p:txBody>
          <a:bodyPr/>
          <a:lstStyle/>
          <a:p>
            <a:r>
              <a:rPr lang="en-US"/>
              <a:t>Milestone</a:t>
            </a:r>
          </a:p>
        </p:txBody>
      </p:sp>
    </p:spTree>
    <p:extLst>
      <p:ext uri="{BB962C8B-B14F-4D97-AF65-F5344CB8AC3E}">
        <p14:creationId xmlns:p14="http://schemas.microsoft.com/office/powerpoint/2010/main" val="5325173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4208138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F9430-F279-945E-719A-013C895824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F3BB21-989F-6B8F-1548-749A153BB942}"/>
              </a:ext>
            </a:extLst>
          </p:cNvPr>
          <p:cNvSpPr>
            <a:spLocks noGrp="1"/>
          </p:cNvSpPr>
          <p:nvPr>
            <p:ph type="body" sz="quarter" idx="13"/>
          </p:nvPr>
        </p:nvSpPr>
        <p:spPr/>
        <p:txBody>
          <a:bodyPr/>
          <a:lstStyle/>
          <a:p>
            <a:r>
              <a:rPr lang="en-US">
                <a:solidFill>
                  <a:schemeClr val="bg2"/>
                </a:solidFill>
              </a:rPr>
              <a:t>Subtitle</a:t>
            </a:r>
          </a:p>
        </p:txBody>
      </p:sp>
      <p:sp>
        <p:nvSpPr>
          <p:cNvPr id="3" name="Text Placeholder 2">
            <a:extLst>
              <a:ext uri="{FF2B5EF4-FFF2-40B4-BE49-F238E27FC236}">
                <a16:creationId xmlns:a16="http://schemas.microsoft.com/office/drawing/2014/main" id="{C807E42C-76E3-509C-1C1B-3B7FBE3F520B}"/>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D4087E62-FFC0-0BBF-F3FC-C57B8A832C9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B04EFB4F-C29A-D14B-4BFD-EB0AF9D238B4}"/>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5F75B68B-66F5-9639-68AA-0EB3CB72F586}"/>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AA9B38CD-CBAE-C4E2-A095-23E552EF76D4}"/>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8" name="Text Placeholder 7">
            <a:extLst>
              <a:ext uri="{FF2B5EF4-FFF2-40B4-BE49-F238E27FC236}">
                <a16:creationId xmlns:a16="http://schemas.microsoft.com/office/drawing/2014/main" id="{D4A2F770-F94C-2C87-2FF7-85D899E20722}"/>
              </a:ext>
            </a:extLst>
          </p:cNvPr>
          <p:cNvSpPr>
            <a:spLocks noGrp="1"/>
          </p:cNvSpPr>
          <p:nvPr>
            <p:ph type="body" sz="quarter" idx="20"/>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36919FA7-C2C2-35B9-248D-1F0536266169}"/>
              </a:ext>
            </a:extLst>
          </p:cNvPr>
          <p:cNvSpPr>
            <a:spLocks noGrp="1"/>
          </p:cNvSpPr>
          <p:nvPr>
            <p:ph type="body" sz="quarter" idx="21"/>
          </p:nvPr>
        </p:nvSpPr>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B0F1956C-E59D-1990-ACAA-44EF9BA25E5D}"/>
              </a:ext>
            </a:extLst>
          </p:cNvPr>
          <p:cNvSpPr>
            <a:spLocks noGrp="1"/>
          </p:cNvSpPr>
          <p:nvPr>
            <p:ph type="body" sz="quarter" idx="22"/>
          </p:nvPr>
        </p:nvSpPr>
        <p:spPr>
          <a:xfrm>
            <a:off x="1070062" y="6617009"/>
            <a:ext cx="6731275"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19198D8E-9CD9-F89B-247D-613B098DBC44}"/>
              </a:ext>
            </a:extLst>
          </p:cNvPr>
          <p:cNvSpPr>
            <a:spLocks noGrp="1"/>
          </p:cNvSpPr>
          <p:nvPr>
            <p:ph type="body" sz="quarter" idx="23"/>
          </p:nvPr>
        </p:nvSpPr>
        <p:spPr>
          <a:xfrm>
            <a:off x="8533180" y="6617009"/>
            <a:ext cx="6731275" cy="1155392"/>
          </a:xfrm>
        </p:spPr>
        <p:txBody>
          <a:bodyPr/>
          <a:lstStyle/>
          <a:p>
            <a:r>
              <a:rPr lang="en-US"/>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1799BEA5-D6B6-24EF-C6A7-6E38F071664E}"/>
              </a:ext>
            </a:extLst>
          </p:cNvPr>
          <p:cNvSpPr>
            <a:spLocks noGrp="1"/>
          </p:cNvSpPr>
          <p:nvPr>
            <p:ph type="body" sz="quarter" idx="24"/>
          </p:nvPr>
        </p:nvSpPr>
        <p:spPr>
          <a:xfrm>
            <a:off x="15994733" y="6617009"/>
            <a:ext cx="6731275" cy="1155392"/>
          </a:xfrm>
        </p:spPr>
        <p:txBody>
          <a:bodyPr/>
          <a:lstStyle/>
          <a:p>
            <a:r>
              <a:rPr lang="en-US"/>
              <a:t>Use a single C# codebase and project system for all device targets to build apps that look and feel like the native platforms.</a:t>
            </a:r>
          </a:p>
        </p:txBody>
      </p:sp>
    </p:spTree>
    <p:extLst>
      <p:ext uri="{BB962C8B-B14F-4D97-AF65-F5344CB8AC3E}">
        <p14:creationId xmlns:p14="http://schemas.microsoft.com/office/powerpoint/2010/main" val="2888679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581FC-02FA-055F-2E76-0028F248AB72}"/>
            </a:ext>
          </a:extLst>
        </p:cNvPr>
        <p:cNvGrpSpPr/>
        <p:nvPr/>
      </p:nvGrpSpPr>
      <p:grpSpPr>
        <a:xfrm>
          <a:off x="0" y="0"/>
          <a:ext cx="0" cy="0"/>
          <a:chOff x="0" y="0"/>
          <a:chExt cx="0" cy="0"/>
        </a:xfrm>
      </p:grpSpPr>
      <p:sp>
        <p:nvSpPr>
          <p:cNvPr id="7" name="Text 5">
            <a:extLst>
              <a:ext uri="{FF2B5EF4-FFF2-40B4-BE49-F238E27FC236}">
                <a16:creationId xmlns:a16="http://schemas.microsoft.com/office/drawing/2014/main" id="{6935FDAD-9740-3410-C21D-0CCC2ED55118}"/>
              </a:ext>
            </a:extLst>
          </p:cNvPr>
          <p:cNvSpPr/>
          <p:nvPr/>
        </p:nvSpPr>
        <p:spPr>
          <a:xfrm>
            <a:off x="1083508" y="1395376"/>
            <a:ext cx="18970497" cy="25400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5000" kern="0" spc="-600">
                <a:solidFill>
                  <a:schemeClr val="bg1"/>
                </a:solidFill>
                <a:latin typeface="Poppins" pitchFamily="2" charset="77"/>
                <a:ea typeface="Segoe UI Variable Display Bold" pitchFamily="34" charset="-122"/>
                <a:cs typeface="Segoe UI Variable Display Bold" pitchFamily="34" charset="-120"/>
              </a:rPr>
              <a:t>Title - 150pt</a:t>
            </a:r>
            <a:endParaRPr lang="en-US" sz="15000">
              <a:solidFill>
                <a:schemeClr val="bg1"/>
              </a:solidFill>
              <a:latin typeface="Poppins" pitchFamily="2" charset="77"/>
            </a:endParaRPr>
          </a:p>
        </p:txBody>
      </p:sp>
      <p:sp>
        <p:nvSpPr>
          <p:cNvPr id="9" name="Text 7">
            <a:extLst>
              <a:ext uri="{FF2B5EF4-FFF2-40B4-BE49-F238E27FC236}">
                <a16:creationId xmlns:a16="http://schemas.microsoft.com/office/drawing/2014/main" id="{0218DA62-5AEF-4E8F-8E80-9116783168AC}"/>
              </a:ext>
            </a:extLst>
          </p:cNvPr>
          <p:cNvSpPr/>
          <p:nvPr/>
        </p:nvSpPr>
        <p:spPr>
          <a:xfrm>
            <a:off x="1083507" y="4140194"/>
            <a:ext cx="13697809"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kern="0" spc="-400">
                <a:solidFill>
                  <a:schemeClr val="bg1"/>
                </a:solidFill>
                <a:latin typeface="Poppins" pitchFamily="2" charset="77"/>
                <a:ea typeface="Segoe UI Variable Display Bold" pitchFamily="34" charset="-122"/>
                <a:cs typeface="Segoe UI Variable Display Bold" pitchFamily="34" charset="-120"/>
              </a:rPr>
              <a:t>Title - 100pt</a:t>
            </a:r>
            <a:endParaRPr lang="en-US" sz="10000">
              <a:solidFill>
                <a:schemeClr val="bg1"/>
              </a:solidFill>
              <a:latin typeface="Poppins" pitchFamily="2" charset="77"/>
            </a:endParaRPr>
          </a:p>
        </p:txBody>
      </p:sp>
      <p:sp>
        <p:nvSpPr>
          <p:cNvPr id="11" name="Text 9">
            <a:extLst>
              <a:ext uri="{FF2B5EF4-FFF2-40B4-BE49-F238E27FC236}">
                <a16:creationId xmlns:a16="http://schemas.microsoft.com/office/drawing/2014/main" id="{F1FCF71A-4F31-9504-6233-F139C19D7A16}"/>
              </a:ext>
            </a:extLst>
          </p:cNvPr>
          <p:cNvSpPr/>
          <p:nvPr/>
        </p:nvSpPr>
        <p:spPr>
          <a:xfrm>
            <a:off x="1083508" y="6131410"/>
            <a:ext cx="9536556" cy="11176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6000" kern="0" spc="-120">
                <a:solidFill>
                  <a:schemeClr val="bg1"/>
                </a:solidFill>
                <a:latin typeface="Poppins" pitchFamily="2" charset="77"/>
                <a:ea typeface="Segoe UI Variable Display Bold" pitchFamily="34" charset="-122"/>
                <a:cs typeface="Segoe UI Variable Display Bold" pitchFamily="34" charset="-120"/>
              </a:rPr>
              <a:t>Title – 60pt</a:t>
            </a:r>
            <a:endParaRPr lang="en-US" sz="6000">
              <a:solidFill>
                <a:schemeClr val="bg1"/>
              </a:solidFill>
              <a:latin typeface="Poppins" pitchFamily="2" charset="77"/>
            </a:endParaRPr>
          </a:p>
        </p:txBody>
      </p:sp>
      <p:sp>
        <p:nvSpPr>
          <p:cNvPr id="13" name="Text 11">
            <a:extLst>
              <a:ext uri="{FF2B5EF4-FFF2-40B4-BE49-F238E27FC236}">
                <a16:creationId xmlns:a16="http://schemas.microsoft.com/office/drawing/2014/main" id="{DD397034-2A52-14BC-26AA-91694C1E418B}"/>
              </a:ext>
            </a:extLst>
          </p:cNvPr>
          <p:cNvSpPr/>
          <p:nvPr/>
        </p:nvSpPr>
        <p:spPr>
          <a:xfrm>
            <a:off x="1083508" y="7497401"/>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4800" kern="0" spc="-96">
                <a:solidFill>
                  <a:schemeClr val="bg1"/>
                </a:solidFill>
                <a:latin typeface="Poppins" pitchFamily="2" charset="77"/>
                <a:ea typeface="Segoe UI Variable Display Bold" pitchFamily="34" charset="-122"/>
                <a:cs typeface="Segoe UI Variable Display Bold" pitchFamily="34" charset="-120"/>
              </a:rPr>
              <a:t>Title – 48pt</a:t>
            </a:r>
            <a:endParaRPr lang="en-US" sz="4800">
              <a:solidFill>
                <a:schemeClr val="bg1"/>
              </a:solidFill>
              <a:latin typeface="Poppins" pitchFamily="2" charset="77"/>
            </a:endParaRPr>
          </a:p>
        </p:txBody>
      </p:sp>
      <p:sp>
        <p:nvSpPr>
          <p:cNvPr id="56" name="Text 11">
            <a:extLst>
              <a:ext uri="{FF2B5EF4-FFF2-40B4-BE49-F238E27FC236}">
                <a16:creationId xmlns:a16="http://schemas.microsoft.com/office/drawing/2014/main" id="{6E045173-2275-D706-EFD8-19A97C57FE8A}"/>
              </a:ext>
            </a:extLst>
          </p:cNvPr>
          <p:cNvSpPr/>
          <p:nvPr/>
        </p:nvSpPr>
        <p:spPr>
          <a:xfrm>
            <a:off x="1083508" y="872403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3600" kern="0" spc="-96">
                <a:solidFill>
                  <a:schemeClr val="bg1"/>
                </a:solidFill>
                <a:latin typeface="Poppins" pitchFamily="2" charset="77"/>
                <a:ea typeface="Segoe UI Variable Display Bold" pitchFamily="34" charset="-122"/>
                <a:cs typeface="Segoe UI Variable Display Bold" pitchFamily="34" charset="-120"/>
              </a:rPr>
              <a:t>Text – 36pt</a:t>
            </a:r>
            <a:endParaRPr lang="en-US" sz="3600">
              <a:solidFill>
                <a:schemeClr val="bg1"/>
              </a:solidFill>
              <a:latin typeface="Poppins" pitchFamily="2" charset="77"/>
            </a:endParaRPr>
          </a:p>
        </p:txBody>
      </p:sp>
      <p:sp>
        <p:nvSpPr>
          <p:cNvPr id="58" name="Text 11">
            <a:extLst>
              <a:ext uri="{FF2B5EF4-FFF2-40B4-BE49-F238E27FC236}">
                <a16:creationId xmlns:a16="http://schemas.microsoft.com/office/drawing/2014/main" id="{6165BF03-2B4D-09F0-1247-8B3ABFF0D432}"/>
              </a:ext>
            </a:extLst>
          </p:cNvPr>
          <p:cNvSpPr/>
          <p:nvPr/>
        </p:nvSpPr>
        <p:spPr>
          <a:xfrm>
            <a:off x="1083508" y="998005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2400" kern="0" spc="-96">
                <a:solidFill>
                  <a:schemeClr val="bg1"/>
                </a:solidFill>
                <a:latin typeface="Poppins" pitchFamily="2" charset="77"/>
                <a:ea typeface="Segoe UI Variable Display Bold" pitchFamily="34" charset="-122"/>
                <a:cs typeface="Segoe UI Variable Display Bold" pitchFamily="34" charset="-120"/>
              </a:rPr>
              <a:t>Text – 24pt</a:t>
            </a:r>
            <a:endParaRPr lang="en-US" sz="2400">
              <a:solidFill>
                <a:schemeClr val="bg1"/>
              </a:solidFill>
              <a:latin typeface="Poppins" pitchFamily="2" charset="77"/>
            </a:endParaRPr>
          </a:p>
        </p:txBody>
      </p:sp>
      <p:sp>
        <p:nvSpPr>
          <p:cNvPr id="60" name="Text 11">
            <a:extLst>
              <a:ext uri="{FF2B5EF4-FFF2-40B4-BE49-F238E27FC236}">
                <a16:creationId xmlns:a16="http://schemas.microsoft.com/office/drawing/2014/main" id="{DF77481B-FBAD-3DAF-82A6-4D94B31D3E62}"/>
              </a:ext>
            </a:extLst>
          </p:cNvPr>
          <p:cNvSpPr/>
          <p:nvPr/>
        </p:nvSpPr>
        <p:spPr>
          <a:xfrm>
            <a:off x="1083508" y="11227917"/>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kern="0" spc="-96">
                <a:solidFill>
                  <a:schemeClr val="bg1"/>
                </a:solidFill>
                <a:latin typeface="Poppins" pitchFamily="2" charset="77"/>
                <a:ea typeface="Segoe UI Variable Display Bold" pitchFamily="34" charset="-122"/>
                <a:cs typeface="Segoe UI Variable Display Bold" pitchFamily="34" charset="-120"/>
              </a:rPr>
              <a:t>Text  - 22pt </a:t>
            </a:r>
            <a:r>
              <a:rPr lang="en-US" sz="2200" kern="0" spc="-96">
                <a:solidFill>
                  <a:schemeClr val="bg2"/>
                </a:solidFill>
                <a:latin typeface="Poppins" pitchFamily="2" charset="77"/>
                <a:ea typeface="Segoe UI Variable Display Bold" pitchFamily="34" charset="-122"/>
                <a:cs typeface="Segoe UI Variable Display Bold" pitchFamily="34" charset="-120"/>
              </a:rPr>
              <a:t>- no smaller, please</a:t>
            </a:r>
            <a:endParaRPr lang="en-US" sz="2200">
              <a:solidFill>
                <a:schemeClr val="bg2"/>
              </a:solidFill>
              <a:latin typeface="Poppins" pitchFamily="2" charset="77"/>
            </a:endParaRPr>
          </a:p>
        </p:txBody>
      </p:sp>
      <p:cxnSp>
        <p:nvCxnSpPr>
          <p:cNvPr id="2" name="Straight Connector 1">
            <a:extLst>
              <a:ext uri="{FF2B5EF4-FFF2-40B4-BE49-F238E27FC236}">
                <a16:creationId xmlns:a16="http://schemas.microsoft.com/office/drawing/2014/main" id="{53AE9FDE-B17A-C7F9-BFCD-44C47D0386C0}"/>
              </a:ext>
            </a:extLst>
          </p:cNvPr>
          <p:cNvCxnSpPr>
            <a:cxnSpLocks/>
          </p:cNvCxnSpPr>
          <p:nvPr/>
        </p:nvCxnSpPr>
        <p:spPr>
          <a:xfrm flipH="1">
            <a:off x="1083509" y="4035917"/>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704DCC-176E-AF57-8F9F-5524302EB4A8}"/>
              </a:ext>
            </a:extLst>
          </p:cNvPr>
          <p:cNvCxnSpPr>
            <a:cxnSpLocks/>
          </p:cNvCxnSpPr>
          <p:nvPr/>
        </p:nvCxnSpPr>
        <p:spPr>
          <a:xfrm flipH="1">
            <a:off x="1083509" y="6065440"/>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5A90BB-0D81-0528-2834-B8E4C6AC30A6}"/>
              </a:ext>
            </a:extLst>
          </p:cNvPr>
          <p:cNvCxnSpPr>
            <a:cxnSpLocks/>
          </p:cNvCxnSpPr>
          <p:nvPr/>
        </p:nvCxnSpPr>
        <p:spPr>
          <a:xfrm flipH="1">
            <a:off x="1083508" y="7336678"/>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EB7C2D-1655-B45F-D0CA-AB0D8ABFC2C8}"/>
              </a:ext>
            </a:extLst>
          </p:cNvPr>
          <p:cNvCxnSpPr>
            <a:cxnSpLocks/>
          </p:cNvCxnSpPr>
          <p:nvPr/>
        </p:nvCxnSpPr>
        <p:spPr>
          <a:xfrm flipH="1">
            <a:off x="1083508" y="8563312"/>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B733C1A-B464-B35A-5B39-0103C5112ED1}"/>
              </a:ext>
            </a:extLst>
          </p:cNvPr>
          <p:cNvCxnSpPr>
            <a:cxnSpLocks/>
          </p:cNvCxnSpPr>
          <p:nvPr/>
        </p:nvCxnSpPr>
        <p:spPr>
          <a:xfrm flipH="1">
            <a:off x="1083508" y="9834551"/>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A62CC-B536-F36B-4573-727A573463D2}"/>
              </a:ext>
            </a:extLst>
          </p:cNvPr>
          <p:cNvCxnSpPr>
            <a:cxnSpLocks/>
          </p:cNvCxnSpPr>
          <p:nvPr/>
        </p:nvCxnSpPr>
        <p:spPr>
          <a:xfrm flipH="1">
            <a:off x="1083508" y="11061185"/>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 11">
            <a:extLst>
              <a:ext uri="{FF2B5EF4-FFF2-40B4-BE49-F238E27FC236}">
                <a16:creationId xmlns:a16="http://schemas.microsoft.com/office/drawing/2014/main" id="{BDD65C80-1DB0-13C8-7003-2A5FB24DAD33}"/>
              </a:ext>
            </a:extLst>
          </p:cNvPr>
          <p:cNvSpPr/>
          <p:nvPr/>
        </p:nvSpPr>
        <p:spPr>
          <a:xfrm>
            <a:off x="14342196" y="2208176"/>
            <a:ext cx="8961470"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lgn="r">
              <a:buNone/>
            </a:pPr>
            <a:r>
              <a:rPr lang="en-US" sz="2400" kern="0" spc="-96">
                <a:solidFill>
                  <a:schemeClr val="bg1"/>
                </a:solidFill>
                <a:latin typeface="Poppins" pitchFamily="2" charset="77"/>
                <a:ea typeface="Segoe UI Variable Display Bold" pitchFamily="34" charset="-122"/>
                <a:cs typeface="Segoe UI Variable Display Bold" pitchFamily="34" charset="-120"/>
              </a:rPr>
              <a:t>Poppins Regular</a:t>
            </a:r>
            <a:endParaRPr lang="en-US" sz="2400">
              <a:solidFill>
                <a:schemeClr val="bg1"/>
              </a:solidFill>
              <a:latin typeface="Poppins" pitchFamily="2" charset="77"/>
            </a:endParaRPr>
          </a:p>
        </p:txBody>
      </p:sp>
    </p:spTree>
    <p:extLst>
      <p:ext uri="{BB962C8B-B14F-4D97-AF65-F5344CB8AC3E}">
        <p14:creationId xmlns:p14="http://schemas.microsoft.com/office/powerpoint/2010/main" val="789156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731275"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731275" cy="1155392"/>
          </a:xfrm>
        </p:spPr>
        <p:txBody>
          <a:bodyPr/>
          <a:lstStyle/>
          <a:p>
            <a:r>
              <a:rPr lang="en-US"/>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731275" cy="1155392"/>
          </a:xfrm>
        </p:spPr>
        <p:txBody>
          <a:bodyPr/>
          <a:lstStyle/>
          <a:p>
            <a:r>
              <a:rPr lang="en-US"/>
              <a:t>Use a single C# codebase and project system for all device targets to build apps that look and feel like the native platforms.</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solidFill>
                  <a:schemeClr val="accent1">
                    <a:lumMod val="40000"/>
                    <a:lumOff val="60000"/>
                  </a:schemeClr>
                </a:solidFill>
              </a:rPr>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731275" cy="1155392"/>
          </a:xfrm>
        </p:spPr>
        <p:txBody>
          <a:bodyPr/>
          <a:lstStyle/>
          <a:p>
            <a:r>
              <a:rPr lang="en-US"/>
              <a:t>Use a single C# codebase and project system for all device targets to build apps that look and feel like the native platforms.</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solidFill>
                  <a:schemeClr val="accent1">
                    <a:lumMod val="40000"/>
                    <a:lumOff val="60000"/>
                  </a:schemeClr>
                </a:solidFill>
              </a:rPr>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731275" cy="1155392"/>
          </a:xfrm>
        </p:spPr>
        <p:txBody>
          <a:bodyPr/>
          <a:lstStyle/>
          <a:p>
            <a:r>
              <a:rPr lang="en-US"/>
              <a:t>Use a single C# codebase and project system for all device targets to build apps that look and feel like the native platforms.</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solidFill>
                  <a:schemeClr val="accent1">
                    <a:lumMod val="40000"/>
                    <a:lumOff val="60000"/>
                  </a:schemeClr>
                </a:solidFill>
              </a:rPr>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731275" cy="1155392"/>
          </a:xfrm>
        </p:spPr>
        <p:txBody>
          <a:bodyPr/>
          <a:lstStyle/>
          <a:p>
            <a:r>
              <a:rPr lang="en-US"/>
              <a:t>Use a single C# codebase and project system for all device targets to build apps that look and feel like the native platforms.</a:t>
            </a:r>
          </a:p>
        </p:txBody>
      </p:sp>
    </p:spTree>
    <p:extLst>
      <p:ext uri="{BB962C8B-B14F-4D97-AF65-F5344CB8AC3E}">
        <p14:creationId xmlns:p14="http://schemas.microsoft.com/office/powerpoint/2010/main" val="1667836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3CED00-E3B2-B2D8-F4AC-D9892742CA2C}"/>
              </a:ext>
            </a:extLst>
          </p:cNvPr>
          <p:cNvSpPr>
            <a:spLocks noGrp="1"/>
          </p:cNvSpPr>
          <p:nvPr>
            <p:ph type="body" sz="quarter" idx="16"/>
          </p:nvPr>
        </p:nvSpPr>
        <p:spPr/>
        <p:txBody>
          <a:bodyPr/>
          <a:lstStyle/>
          <a:p>
            <a:r>
              <a:rPr lang="en-US">
                <a:solidFill>
                  <a:schemeClr val="bg2"/>
                </a:solidFill>
              </a:rPr>
              <a:t>Product name</a:t>
            </a:r>
          </a:p>
        </p:txBody>
      </p:sp>
      <p:sp>
        <p:nvSpPr>
          <p:cNvPr id="3" name="Text Placeholder 2">
            <a:extLst>
              <a:ext uri="{FF2B5EF4-FFF2-40B4-BE49-F238E27FC236}">
                <a16:creationId xmlns:a16="http://schemas.microsoft.com/office/drawing/2014/main" id="{83654D63-FF4C-4E7F-2A95-4B6E15BF528B}"/>
              </a:ext>
            </a:extLst>
          </p:cNvPr>
          <p:cNvSpPr>
            <a:spLocks noGrp="1"/>
          </p:cNvSpPr>
          <p:nvPr>
            <p:ph type="body" sz="quarter" idx="17"/>
          </p:nvPr>
        </p:nvSpPr>
        <p:spPr/>
        <p:txBody>
          <a:bodyPr/>
          <a:lstStyle/>
          <a:p>
            <a:r>
              <a:rPr lang="en-US">
                <a:solidFill>
                  <a:schemeClr val="bg1"/>
                </a:solidFill>
              </a:rPr>
              <a:t>Demo title</a:t>
            </a:r>
          </a:p>
        </p:txBody>
      </p:sp>
      <p:sp>
        <p:nvSpPr>
          <p:cNvPr id="4" name="Media Placeholder 3">
            <a:extLst>
              <a:ext uri="{FF2B5EF4-FFF2-40B4-BE49-F238E27FC236}">
                <a16:creationId xmlns:a16="http://schemas.microsoft.com/office/drawing/2014/main" id="{94613499-D405-F1CD-08AD-61AEFD8EB7D5}"/>
              </a:ext>
            </a:extLst>
          </p:cNvPr>
          <p:cNvSpPr>
            <a:spLocks noGrp="1"/>
          </p:cNvSpPr>
          <p:nvPr>
            <p:ph type="media" sz="quarter" idx="40"/>
          </p:nvPr>
        </p:nvSpPr>
        <p:spPr>
          <a:xfrm>
            <a:off x="7757651" y="1100667"/>
            <a:ext cx="15453360" cy="11440883"/>
          </a:xfrm>
          <a:blipFill>
            <a:blip r:embed="rId2"/>
            <a:stretch>
              <a:fillRect l="-28107" r="-5621"/>
            </a:stretch>
          </a:blipFill>
        </p:spPr>
        <p:txBody>
          <a:bodyPr/>
          <a:lstStyle/>
          <a:p>
            <a:endParaRPr lang="en-US"/>
          </a:p>
        </p:txBody>
      </p:sp>
    </p:spTree>
    <p:extLst>
      <p:ext uri="{BB962C8B-B14F-4D97-AF65-F5344CB8AC3E}">
        <p14:creationId xmlns:p14="http://schemas.microsoft.com/office/powerpoint/2010/main" val="753656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A168AF-94C5-56B3-0326-E72BEAF7D78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6BD33C9-F806-01FA-36D7-CB3DCF30EE57}"/>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318EA7AE-F14B-EE5C-491A-EFD8DB2E8E99}"/>
              </a:ext>
            </a:extLst>
          </p:cNvPr>
          <p:cNvSpPr>
            <a:spLocks noGrp="1"/>
          </p:cNvSpPr>
          <p:nvPr>
            <p:ph type="body" sz="quarter" idx="13"/>
          </p:nvPr>
        </p:nvSpPr>
        <p:spPr/>
        <p:txBody>
          <a:bodyPr/>
          <a:lstStyle/>
          <a:p>
            <a:r>
              <a:rPr lang="en-US"/>
              <a:t>New features in new release</a:t>
            </a:r>
          </a:p>
          <a:p>
            <a:endParaRPr lang="en-US"/>
          </a:p>
        </p:txBody>
      </p:sp>
      <p:sp>
        <p:nvSpPr>
          <p:cNvPr id="5" name="Text Placeholder 4">
            <a:extLst>
              <a:ext uri="{FF2B5EF4-FFF2-40B4-BE49-F238E27FC236}">
                <a16:creationId xmlns:a16="http://schemas.microsoft.com/office/drawing/2014/main" id="{C5F4F849-2366-0584-57D7-F95EF6E53408}"/>
              </a:ext>
            </a:extLst>
          </p:cNvPr>
          <p:cNvSpPr>
            <a:spLocks noGrp="1"/>
          </p:cNvSpPr>
          <p:nvPr>
            <p:ph type="body" sz="quarter" idx="14"/>
          </p:nvPr>
        </p:nvSpPr>
        <p:spPr/>
        <p:txBody>
          <a:bodyPr/>
          <a:lstStyle/>
          <a:p>
            <a:r>
              <a:rPr lang="en-US"/>
              <a:t>ASP.NET Core</a:t>
            </a:r>
          </a:p>
          <a:p>
            <a:endParaRPr lang="en-US"/>
          </a:p>
        </p:txBody>
      </p:sp>
      <p:sp>
        <p:nvSpPr>
          <p:cNvPr id="6" name="Text Placeholder 5">
            <a:extLst>
              <a:ext uri="{FF2B5EF4-FFF2-40B4-BE49-F238E27FC236}">
                <a16:creationId xmlns:a16="http://schemas.microsoft.com/office/drawing/2014/main" id="{8FDBD16A-6FDE-A97D-59BB-557C2357CA73}"/>
              </a:ext>
            </a:extLst>
          </p:cNvPr>
          <p:cNvSpPr>
            <a:spLocks noGrp="1"/>
          </p:cNvSpPr>
          <p:nvPr>
            <p:ph type="body" sz="quarter" idx="17"/>
          </p:nvPr>
        </p:nvSpPr>
        <p:spPr/>
        <p:txBody>
          <a:bodyPr/>
          <a:lstStyle/>
          <a:p>
            <a:r>
              <a:rPr lang="en-US" b="1">
                <a:solidFill>
                  <a:schemeClr val="accent2">
                    <a:lumMod val="40000"/>
                    <a:lumOff val="60000"/>
                  </a:schemeClr>
                </a:solidFill>
              </a:rPr>
              <a:t>609K</a:t>
            </a:r>
          </a:p>
        </p:txBody>
      </p:sp>
      <p:sp>
        <p:nvSpPr>
          <p:cNvPr id="7" name="Text Placeholder 6">
            <a:extLst>
              <a:ext uri="{FF2B5EF4-FFF2-40B4-BE49-F238E27FC236}">
                <a16:creationId xmlns:a16="http://schemas.microsoft.com/office/drawing/2014/main" id="{CFA5E137-E531-DBAD-A4EE-8A964E374505}"/>
              </a:ext>
            </a:extLst>
          </p:cNvPr>
          <p:cNvSpPr>
            <a:spLocks noGrp="1"/>
          </p:cNvSpPr>
          <p:nvPr>
            <p:ph type="body" sz="quarter" idx="18"/>
          </p:nvPr>
        </p:nvSpPr>
        <p:spPr/>
        <p:txBody>
          <a:bodyPr/>
          <a:lstStyle/>
          <a:p>
            <a:r>
              <a:rPr lang="en-US"/>
              <a:t>Node.js</a:t>
            </a:r>
          </a:p>
          <a:p>
            <a:endParaRPr lang="en-US"/>
          </a:p>
        </p:txBody>
      </p:sp>
      <p:sp>
        <p:nvSpPr>
          <p:cNvPr id="8" name="Text Placeholder 7">
            <a:extLst>
              <a:ext uri="{FF2B5EF4-FFF2-40B4-BE49-F238E27FC236}">
                <a16:creationId xmlns:a16="http://schemas.microsoft.com/office/drawing/2014/main" id="{20FADD36-09EB-024C-D29F-BAAC8B8B2492}"/>
              </a:ext>
            </a:extLst>
          </p:cNvPr>
          <p:cNvSpPr>
            <a:spLocks noGrp="1"/>
          </p:cNvSpPr>
          <p:nvPr>
            <p:ph type="body" sz="quarter" idx="19"/>
          </p:nvPr>
        </p:nvSpPr>
        <p:spPr/>
        <p:txBody>
          <a:bodyPr/>
          <a:lstStyle/>
          <a:p>
            <a:r>
              <a:rPr lang="en-US" b="1">
                <a:solidFill>
                  <a:schemeClr val="accent2">
                    <a:lumMod val="40000"/>
                    <a:lumOff val="60000"/>
                  </a:schemeClr>
                </a:solidFill>
              </a:rPr>
              <a:t>172K</a:t>
            </a:r>
          </a:p>
        </p:txBody>
      </p:sp>
      <p:sp>
        <p:nvSpPr>
          <p:cNvPr id="9" name="Text Placeholder 8">
            <a:extLst>
              <a:ext uri="{FF2B5EF4-FFF2-40B4-BE49-F238E27FC236}">
                <a16:creationId xmlns:a16="http://schemas.microsoft.com/office/drawing/2014/main" id="{515177B3-38D2-B5A9-2249-46A66EB667DB}"/>
              </a:ext>
            </a:extLst>
          </p:cNvPr>
          <p:cNvSpPr>
            <a:spLocks noGrp="1"/>
          </p:cNvSpPr>
          <p:nvPr>
            <p:ph type="body" sz="quarter" idx="20"/>
          </p:nvPr>
        </p:nvSpPr>
        <p:spPr/>
        <p:txBody>
          <a:bodyPr/>
          <a:lstStyle/>
          <a:p>
            <a:r>
              <a:rPr lang="en-US"/>
              <a:t>Go</a:t>
            </a:r>
          </a:p>
          <a:p>
            <a:endParaRPr lang="en-US"/>
          </a:p>
        </p:txBody>
      </p:sp>
      <p:sp>
        <p:nvSpPr>
          <p:cNvPr id="10" name="Text Placeholder 9">
            <a:extLst>
              <a:ext uri="{FF2B5EF4-FFF2-40B4-BE49-F238E27FC236}">
                <a16:creationId xmlns:a16="http://schemas.microsoft.com/office/drawing/2014/main" id="{694A5515-83E0-483A-4C28-1925626EBF5F}"/>
              </a:ext>
            </a:extLst>
          </p:cNvPr>
          <p:cNvSpPr>
            <a:spLocks noGrp="1"/>
          </p:cNvSpPr>
          <p:nvPr>
            <p:ph type="body" sz="quarter" idx="21"/>
          </p:nvPr>
        </p:nvSpPr>
        <p:spPr/>
        <p:txBody>
          <a:bodyPr/>
          <a:lstStyle/>
          <a:p>
            <a:r>
              <a:rPr lang="en-US" b="1">
                <a:solidFill>
                  <a:schemeClr val="accent2">
                    <a:lumMod val="40000"/>
                    <a:lumOff val="60000"/>
                  </a:schemeClr>
                </a:solidFill>
              </a:rPr>
              <a:t>110.5</a:t>
            </a:r>
          </a:p>
        </p:txBody>
      </p:sp>
      <p:pic>
        <p:nvPicPr>
          <p:cNvPr id="11" name="Image 11" descr=" ">
            <a:extLst>
              <a:ext uri="{FF2B5EF4-FFF2-40B4-BE49-F238E27FC236}">
                <a16:creationId xmlns:a16="http://schemas.microsoft.com/office/drawing/2014/main" id="{A5C43EF3-6F45-E2C4-310A-9D6873AA4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9628" y="4578236"/>
            <a:ext cx="436270" cy="512260"/>
          </a:xfrm>
          <a:prstGeom prst="rect">
            <a:avLst/>
          </a:prstGeom>
        </p:spPr>
      </p:pic>
      <p:pic>
        <p:nvPicPr>
          <p:cNvPr id="12" name="Image 27" descr=" ">
            <a:extLst>
              <a:ext uri="{FF2B5EF4-FFF2-40B4-BE49-F238E27FC236}">
                <a16:creationId xmlns:a16="http://schemas.microsoft.com/office/drawing/2014/main" id="{BA4A222B-08EA-34D2-E3AF-A904D5DFC0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59019" y="4579287"/>
            <a:ext cx="510222" cy="510158"/>
          </a:xfrm>
          <a:prstGeom prst="rect">
            <a:avLst/>
          </a:prstGeom>
        </p:spPr>
      </p:pic>
      <p:pic>
        <p:nvPicPr>
          <p:cNvPr id="13" name="Image 34" descr=" ">
            <a:extLst>
              <a:ext uri="{FF2B5EF4-FFF2-40B4-BE49-F238E27FC236}">
                <a16:creationId xmlns:a16="http://schemas.microsoft.com/office/drawing/2014/main" id="{8671F3EB-AE5C-EB56-5623-269477419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3984" y="4579287"/>
            <a:ext cx="459205" cy="510158"/>
          </a:xfrm>
          <a:prstGeom prst="rect">
            <a:avLst/>
          </a:prstGeom>
        </p:spPr>
      </p:pic>
    </p:spTree>
    <p:extLst>
      <p:ext uri="{BB962C8B-B14F-4D97-AF65-F5344CB8AC3E}">
        <p14:creationId xmlns:p14="http://schemas.microsoft.com/office/powerpoint/2010/main" val="3066961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.NET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p:txBody>
          <a:bodyPr/>
          <a:lstStyle/>
          <a:p>
            <a:r>
              <a:rPr lang="en-US">
                <a:latin typeface="Aptos" panose="020B0004020202020204" pitchFamily="34" charset="0"/>
              </a:rPr>
              <a:t>.NET is free and open source—always. No hidden costs, no lock-in. Join a thriving community and help shape the future of cloud-native development.</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p:txBody>
          <a:bodyPr/>
          <a:lstStyle/>
          <a:p>
            <a:r>
              <a:rPr lang="en-US">
                <a:latin typeface="Aptos" panose="020B0004020202020204" pitchFamily="34" charset="0"/>
              </a:rPr>
              <a:t>Ship it how you want — to Kubernetes, your own infra, or managed services. .NET adapts to your environment, not the other way around.</a:t>
            </a:r>
          </a:p>
          <a:p>
            <a:endParaRPr lang="en-US">
              <a:latin typeface="Aptos" panose="020B0004020202020204" pitchFamily="34" charset="0"/>
            </a:endParaRPr>
          </a:p>
        </p:txBody>
      </p:sp>
      <p:pic>
        <p:nvPicPr>
          <p:cNvPr id="19" name="Image 12" descr=" ">
            <a:extLst>
              <a:ext uri="{FF2B5EF4-FFF2-40B4-BE49-F238E27FC236}">
                <a16:creationId xmlns:a16="http://schemas.microsoft.com/office/drawing/2014/main" id="{349BD57D-5025-7643-D4C5-5C640A57B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2123" y="5003150"/>
            <a:ext cx="459205" cy="459141"/>
          </a:xfrm>
          <a:prstGeom prst="rect">
            <a:avLst/>
          </a:prstGeom>
        </p:spPr>
      </p:pic>
      <p:pic>
        <p:nvPicPr>
          <p:cNvPr id="20" name="Image 14" descr=" ">
            <a:extLst>
              <a:ext uri="{FF2B5EF4-FFF2-40B4-BE49-F238E27FC236}">
                <a16:creationId xmlns:a16="http://schemas.microsoft.com/office/drawing/2014/main" id="{60F9C7DA-FCBF-99B6-8B6E-9261DF4C1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4145" y="4977750"/>
            <a:ext cx="507915" cy="510208"/>
          </a:xfrm>
          <a:prstGeom prst="rect">
            <a:avLst/>
          </a:prstGeom>
        </p:spPr>
      </p:pic>
      <p:pic>
        <p:nvPicPr>
          <p:cNvPr id="21" name="Image 16" descr=" ">
            <a:extLst>
              <a:ext uri="{FF2B5EF4-FFF2-40B4-BE49-F238E27FC236}">
                <a16:creationId xmlns:a16="http://schemas.microsoft.com/office/drawing/2014/main" id="{E6873441-3C75-D4F2-257D-F56724904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64867" y="4990450"/>
            <a:ext cx="459341" cy="484696"/>
          </a:xfrm>
          <a:prstGeom prst="rect">
            <a:avLst/>
          </a:prstGeom>
        </p:spPr>
      </p:pic>
    </p:spTree>
    <p:extLst>
      <p:ext uri="{BB962C8B-B14F-4D97-AF65-F5344CB8AC3E}">
        <p14:creationId xmlns:p14="http://schemas.microsoft.com/office/powerpoint/2010/main" val="1186260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5B100-ECF8-16FB-84DA-B593F9497FE7}"/>
              </a:ext>
            </a:extLst>
          </p:cNvPr>
          <p:cNvSpPr>
            <a:spLocks noGrp="1"/>
          </p:cNvSpPr>
          <p:nvPr>
            <p:ph type="body" sz="quarter" idx="16"/>
          </p:nvPr>
        </p:nvSpPr>
        <p:spPr>
          <a:xfrm>
            <a:off x="1220787" y="2451100"/>
            <a:ext cx="11147676" cy="4017202"/>
          </a:xfrm>
        </p:spPr>
        <p:txBody>
          <a:bodyPr/>
          <a:lstStyle/>
          <a:p>
            <a:r>
              <a:rPr lang="en-US" spc="-120">
                <a:solidFill>
                  <a:schemeClr val="bg1"/>
                </a:solidFill>
              </a:rPr>
              <a:t>.NET is the free, open-source, cross-platform framework for building modern apps and powerful cloud services.</a:t>
            </a:r>
            <a:endParaRPr lang="en-US"/>
          </a:p>
        </p:txBody>
      </p:sp>
      <p:sp>
        <p:nvSpPr>
          <p:cNvPr id="4" name="Rounded Rectangle 3">
            <a:extLst>
              <a:ext uri="{FF2B5EF4-FFF2-40B4-BE49-F238E27FC236}">
                <a16:creationId xmlns:a16="http://schemas.microsoft.com/office/drawing/2014/main" id="{D5100328-04B2-5030-F107-80A3F595B965}"/>
              </a:ext>
            </a:extLst>
          </p:cNvPr>
          <p:cNvSpPr/>
          <p:nvPr/>
        </p:nvSpPr>
        <p:spPr>
          <a:xfrm>
            <a:off x="1220787" y="1298002"/>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ptos" panose="020B0004020202020204" pitchFamily="34" charset="0"/>
              </a:rPr>
              <a:t>Pill content</a:t>
            </a:r>
          </a:p>
        </p:txBody>
      </p:sp>
    </p:spTree>
    <p:extLst>
      <p:ext uri="{BB962C8B-B14F-4D97-AF65-F5344CB8AC3E}">
        <p14:creationId xmlns:p14="http://schemas.microsoft.com/office/powerpoint/2010/main" val="22846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0E0E8-0031-FE8E-76B8-56BBC780BCC5}"/>
              </a:ext>
            </a:extLst>
          </p:cNvPr>
          <p:cNvSpPr>
            <a:spLocks noGrp="1"/>
          </p:cNvSpPr>
          <p:nvPr>
            <p:ph type="body" sz="quarter" idx="19"/>
          </p:nvPr>
        </p:nvSpPr>
        <p:spPr>
          <a:xfrm>
            <a:off x="4727441" y="4306094"/>
            <a:ext cx="14881360" cy="5103812"/>
          </a:xfrm>
        </p:spPr>
        <p:txBody>
          <a:bodyPr/>
          <a:lstStyle/>
          <a:p>
            <a:r>
              <a:rPr lang="en-US" b="1"/>
              <a:t>A large statement </a:t>
            </a:r>
            <a:r>
              <a:rPr lang="en-US" b="1">
                <a:solidFill>
                  <a:schemeClr val="accent3">
                    <a:lumMod val="40000"/>
                    <a:lumOff val="60000"/>
                  </a:schemeClr>
                </a:solidFill>
              </a:rPr>
              <a:t>looks great </a:t>
            </a:r>
            <a:r>
              <a:rPr lang="en-US" b="1"/>
              <a:t>with 10 words or less</a:t>
            </a:r>
          </a:p>
        </p:txBody>
      </p:sp>
    </p:spTree>
    <p:extLst>
      <p:ext uri="{BB962C8B-B14F-4D97-AF65-F5344CB8AC3E}">
        <p14:creationId xmlns:p14="http://schemas.microsoft.com/office/powerpoint/2010/main" val="1788948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806788"/>
            <a:ext cx="10099053" cy="2638210"/>
          </a:xfrm>
        </p:spPr>
        <p:txBody>
          <a:bodyPr/>
          <a:lstStyle/>
          <a:p>
            <a:r>
              <a:rPr lang="en-US" spc="-120"/>
              <a:t>Go beyond cloud providers—tap into a vast ecosystem of integrations to power any stack, anywhere.</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9" y="6521698"/>
            <a:ext cx="8877892" cy="3657635"/>
          </a:xfrm>
        </p:spPr>
        <p:txBody>
          <a:bodyPr/>
          <a:lstStyle/>
          <a:p>
            <a:pPr>
              <a:spcBef>
                <a:spcPts val="0"/>
              </a:spcBef>
            </a:pPr>
            <a:r>
              <a:rPr lang="en-US" kern="0" spc="-48">
                <a:latin typeface="Aptos" panose="020B0004020202020204" pitchFamily="34" charset="0"/>
              </a:rPr>
              <a:t>Azure AI Foundry dolor sit </a:t>
            </a:r>
            <a:r>
              <a:rPr lang="en-US" kern="0" spc="-48" err="1">
                <a:latin typeface="Aptos" panose="020B0004020202020204" pitchFamily="34" charset="0"/>
              </a:rPr>
              <a:t>amet</a:t>
            </a:r>
            <a:r>
              <a:rPr lang="en-US" kern="0" spc="-48">
                <a:latin typeface="Aptos" panose="020B0004020202020204" pitchFamily="34" charset="0"/>
              </a:rPr>
              <a:t>, </a:t>
            </a:r>
            <a:r>
              <a:rPr lang="en-US" kern="0" spc="-48" err="1">
                <a:latin typeface="Aptos" panose="020B0004020202020204" pitchFamily="34" charset="0"/>
              </a:rPr>
              <a:t>consectetur</a:t>
            </a:r>
            <a:r>
              <a:rPr lang="en-US" kern="0" spc="-48">
                <a:latin typeface="Aptos" panose="020B0004020202020204" pitchFamily="34" charset="0"/>
              </a:rPr>
              <a:t> </a:t>
            </a:r>
            <a:r>
              <a:rPr lang="en-US" kern="0" spc="-48" err="1">
                <a:latin typeface="Aptos" panose="020B0004020202020204" pitchFamily="34" charset="0"/>
              </a:rPr>
              <a:t>adipiscing</a:t>
            </a:r>
            <a:r>
              <a:rPr lang="en-US" kern="0" spc="-48">
                <a:latin typeface="Aptos" panose="020B0004020202020204" pitchFamily="34" charset="0"/>
              </a:rPr>
              <a:t> </a:t>
            </a:r>
            <a:r>
              <a:rPr lang="en-US" kern="0" spc="-48" err="1">
                <a:latin typeface="Aptos" panose="020B0004020202020204" pitchFamily="34" charset="0"/>
              </a:rPr>
              <a:t>elit</a:t>
            </a:r>
            <a:r>
              <a:rPr lang="en-US" kern="0" spc="-48">
                <a:latin typeface="Aptos" panose="020B0004020202020204" pitchFamily="34" charset="0"/>
              </a:rPr>
              <a:t>, sed do </a:t>
            </a:r>
            <a:r>
              <a:rPr lang="en-US" kern="0" spc="-48" err="1">
                <a:latin typeface="Aptos" panose="020B0004020202020204" pitchFamily="34" charset="0"/>
              </a:rPr>
              <a:t>eiusmod</a:t>
            </a:r>
            <a:r>
              <a:rPr lang="en-US" kern="0" spc="-48">
                <a:latin typeface="Aptos" panose="020B0004020202020204" pitchFamily="34" charset="0"/>
              </a:rPr>
              <a:t> </a:t>
            </a:r>
            <a:r>
              <a:rPr lang="en-US" kern="0" spc="-48" err="1">
                <a:latin typeface="Aptos" panose="020B0004020202020204" pitchFamily="34" charset="0"/>
              </a:rPr>
              <a:t>tempor</a:t>
            </a:r>
            <a:r>
              <a:rPr lang="en-US" kern="0" spc="-48">
                <a:latin typeface="Aptos" panose="020B0004020202020204" pitchFamily="34" charset="0"/>
              </a:rPr>
              <a:t> </a:t>
            </a:r>
            <a:r>
              <a:rPr lang="en-US" kern="0" spc="-48" err="1">
                <a:latin typeface="Aptos" panose="020B0004020202020204" pitchFamily="34" charset="0"/>
              </a:rPr>
              <a:t>incididunt</a:t>
            </a:r>
            <a:r>
              <a:rPr lang="en-US" kern="0" spc="-48">
                <a:latin typeface="Aptos" panose="020B0004020202020204" pitchFamily="34" charset="0"/>
              </a:rPr>
              <a:t> </a:t>
            </a:r>
            <a:r>
              <a:rPr lang="en-US" kern="0" spc="-48" err="1">
                <a:latin typeface="Aptos" panose="020B0004020202020204" pitchFamily="34" charset="0"/>
              </a:rPr>
              <a:t>ut</a:t>
            </a:r>
            <a:r>
              <a:rPr lang="en-US" kern="0" spc="-48">
                <a:latin typeface="Aptos" panose="020B0004020202020204" pitchFamily="34" charset="0"/>
              </a:rPr>
              <a:t> labore et dolore magna </a:t>
            </a:r>
            <a:r>
              <a:rPr lang="en-US" kern="0" spc="-48" err="1">
                <a:latin typeface="Aptos" panose="020B0004020202020204" pitchFamily="34" charset="0"/>
              </a:rPr>
              <a:t>aliqua</a:t>
            </a:r>
            <a:r>
              <a:rPr lang="en-US" kern="0" spc="-48">
                <a:latin typeface="Aptos" panose="020B0004020202020204" pitchFamily="34" charset="0"/>
              </a:rPr>
              <a:t>. Ut </a:t>
            </a:r>
            <a:r>
              <a:rPr lang="en-US" kern="0" spc="-48" err="1">
                <a:latin typeface="Aptos" panose="020B0004020202020204" pitchFamily="34" charset="0"/>
              </a:rPr>
              <a:t>enim</a:t>
            </a:r>
            <a:r>
              <a:rPr lang="en-US" kern="0" spc="-48">
                <a:latin typeface="Aptos" panose="020B0004020202020204" pitchFamily="34" charset="0"/>
              </a:rPr>
              <a:t> ad minim </a:t>
            </a:r>
            <a:r>
              <a:rPr lang="en-US" kern="0" spc="-48" err="1">
                <a:latin typeface="Aptos" panose="020B0004020202020204" pitchFamily="34" charset="0"/>
              </a:rPr>
              <a:t>veniam</a:t>
            </a:r>
            <a:r>
              <a:rPr lang="en-US" kern="0" spc="-48">
                <a:latin typeface="Aptos" panose="020B0004020202020204" pitchFamily="34" charset="0"/>
              </a:rPr>
              <a:t>, </a:t>
            </a:r>
            <a:r>
              <a:rPr lang="en-US" kern="0" spc="-48" err="1">
                <a:latin typeface="Aptos" panose="020B0004020202020204" pitchFamily="34" charset="0"/>
              </a:rPr>
              <a:t>quis</a:t>
            </a:r>
            <a:r>
              <a:rPr lang="en-US" kern="0" spc="-48">
                <a:latin typeface="Aptos" panose="020B0004020202020204" pitchFamily="34" charset="0"/>
              </a:rPr>
              <a:t> </a:t>
            </a:r>
            <a:r>
              <a:rPr lang="en-US" kern="0" spc="-48" err="1">
                <a:latin typeface="Aptos" panose="020B0004020202020204" pitchFamily="34" charset="0"/>
              </a:rPr>
              <a:t>nostrud</a:t>
            </a:r>
            <a:r>
              <a:rPr lang="en-US" kern="0" spc="-48">
                <a:latin typeface="Aptos" panose="020B0004020202020204" pitchFamily="34" charset="0"/>
              </a:rPr>
              <a:t> exercitation </a:t>
            </a:r>
            <a:r>
              <a:rPr lang="en-US" kern="0" spc="-48" err="1">
                <a:latin typeface="Aptos" panose="020B0004020202020204" pitchFamily="34" charset="0"/>
              </a:rPr>
              <a:t>ullamco</a:t>
            </a:r>
            <a:r>
              <a:rPr lang="en-US" kern="0" spc="-48">
                <a:latin typeface="Aptos" panose="020B0004020202020204" pitchFamily="34" charset="0"/>
              </a:rPr>
              <a:t> </a:t>
            </a:r>
            <a:r>
              <a:rPr lang="en-US" kern="0" spc="-48" err="1">
                <a:latin typeface="Aptos" panose="020B0004020202020204" pitchFamily="34" charset="0"/>
              </a:rPr>
              <a:t>laboris</a:t>
            </a:r>
            <a:r>
              <a:rPr lang="en-US" kern="0" spc="-48">
                <a:latin typeface="Aptos" panose="020B0004020202020204" pitchFamily="34" charset="0"/>
              </a:rPr>
              <a:t> nisi </a:t>
            </a:r>
            <a:r>
              <a:rPr lang="en-US" kern="0" spc="-48" err="1">
                <a:latin typeface="Aptos" panose="020B0004020202020204" pitchFamily="34" charset="0"/>
              </a:rPr>
              <a:t>ut</a:t>
            </a:r>
            <a:r>
              <a:rPr lang="en-US" kern="0" spc="-48">
                <a:latin typeface="Aptos" panose="020B0004020202020204" pitchFamily="34" charset="0"/>
              </a:rPr>
              <a:t> </a:t>
            </a:r>
            <a:r>
              <a:rPr lang="en-US" kern="0" spc="-48" err="1">
                <a:latin typeface="Aptos" panose="020B0004020202020204" pitchFamily="34" charset="0"/>
              </a:rPr>
              <a:t>aliquip</a:t>
            </a:r>
            <a:r>
              <a:rPr lang="en-US" kern="0" spc="-48">
                <a:latin typeface="Aptos" panose="020B0004020202020204" pitchFamily="34" charset="0"/>
              </a:rPr>
              <a:t> ex </a:t>
            </a:r>
            <a:r>
              <a:rPr lang="en-US" kern="0" spc="-48" err="1">
                <a:latin typeface="Aptos" panose="020B0004020202020204" pitchFamily="34" charset="0"/>
              </a:rPr>
              <a:t>ea</a:t>
            </a:r>
            <a:r>
              <a:rPr lang="en-US" kern="0" spc="-48">
                <a:latin typeface="Aptos" panose="020B0004020202020204" pitchFamily="34" charset="0"/>
              </a:rPr>
              <a:t> </a:t>
            </a:r>
            <a:r>
              <a:rPr lang="en-US" kern="0" spc="-48" err="1">
                <a:latin typeface="Aptos" panose="020B0004020202020204" pitchFamily="34" charset="0"/>
              </a:rPr>
              <a:t>commodo</a:t>
            </a:r>
            <a:r>
              <a:rPr lang="en-US" kern="0" spc="-48">
                <a:latin typeface="Aptos" panose="020B0004020202020204" pitchFamily="34" charset="0"/>
              </a:rPr>
              <a:t> </a:t>
            </a:r>
            <a:r>
              <a:rPr lang="en-US" kern="0" spc="-48" err="1">
                <a:latin typeface="Aptos" panose="020B0004020202020204" pitchFamily="34" charset="0"/>
              </a:rPr>
              <a:t>consequat</a:t>
            </a:r>
            <a:r>
              <a:rPr lang="en-US" kern="0" spc="-48">
                <a:latin typeface="Aptos" panose="020B0004020202020204" pitchFamily="34" charset="0"/>
              </a:rPr>
              <a:t>.</a:t>
            </a:r>
          </a:p>
        </p:txBody>
      </p:sp>
      <p:sp>
        <p:nvSpPr>
          <p:cNvPr id="7" name="Picture Placeholder 6">
            <a:extLst>
              <a:ext uri="{FF2B5EF4-FFF2-40B4-BE49-F238E27FC236}">
                <a16:creationId xmlns:a16="http://schemas.microsoft.com/office/drawing/2014/main" id="{3A476E0B-2797-EF9A-AC95-E7BB636BA006}"/>
              </a:ext>
            </a:extLst>
          </p:cNvPr>
          <p:cNvSpPr>
            <a:spLocks noGrp="1"/>
          </p:cNvSpPr>
          <p:nvPr>
            <p:ph type="pic" sz="quarter" idx="39"/>
          </p:nvPr>
        </p:nvSpPr>
        <p:spPr/>
        <p:txBody>
          <a:bodyPr/>
          <a:lstStyle/>
          <a:p>
            <a:endParaRPr lang="en-US"/>
          </a:p>
        </p:txBody>
      </p:sp>
    </p:spTree>
    <p:extLst>
      <p:ext uri="{BB962C8B-B14F-4D97-AF65-F5344CB8AC3E}">
        <p14:creationId xmlns:p14="http://schemas.microsoft.com/office/powerpoint/2010/main" val="1831441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3DF48-5B76-8C82-FC6D-F08E08D14C76}"/>
              </a:ext>
            </a:extLst>
          </p:cNvPr>
          <p:cNvSpPr>
            <a:spLocks noGrp="1"/>
          </p:cNvSpPr>
          <p:nvPr>
            <p:ph type="body" sz="quarter" idx="12"/>
          </p:nvPr>
        </p:nvSpPr>
        <p:spPr>
          <a:xfrm>
            <a:off x="2757376" y="6096225"/>
            <a:ext cx="7895383" cy="1289311"/>
          </a:xfrm>
        </p:spPr>
        <p:txBody>
          <a:bodyPr/>
          <a:lstStyle/>
          <a:p>
            <a:r>
              <a:rPr lang="en-US" b="1"/>
              <a:t>Section title</a:t>
            </a:r>
          </a:p>
        </p:txBody>
      </p:sp>
      <p:sp>
        <p:nvSpPr>
          <p:cNvPr id="3" name="Text Placeholder 2">
            <a:extLst>
              <a:ext uri="{FF2B5EF4-FFF2-40B4-BE49-F238E27FC236}">
                <a16:creationId xmlns:a16="http://schemas.microsoft.com/office/drawing/2014/main" id="{4D7B1CB7-605A-30B6-E0E5-9EADF23702BB}"/>
              </a:ext>
            </a:extLst>
          </p:cNvPr>
          <p:cNvSpPr>
            <a:spLocks noGrp="1"/>
          </p:cNvSpPr>
          <p:nvPr>
            <p:ph type="body" sz="quarter" idx="19"/>
          </p:nvPr>
        </p:nvSpPr>
        <p:spPr/>
        <p:txBody>
          <a:bodyPr/>
          <a:lstStyle/>
          <a:p>
            <a:r>
              <a:rPr lang="en-US" b="1">
                <a:solidFill>
                  <a:schemeClr val="bg2"/>
                </a:solidFill>
              </a:rPr>
              <a:t>01</a:t>
            </a:r>
          </a:p>
        </p:txBody>
      </p:sp>
    </p:spTree>
    <p:extLst>
      <p:ext uri="{BB962C8B-B14F-4D97-AF65-F5344CB8AC3E}">
        <p14:creationId xmlns:p14="http://schemas.microsoft.com/office/powerpoint/2010/main" val="1805665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41000">
              <a:srgbClr val="905FEF"/>
            </a:gs>
            <a:gs pos="99000">
              <a:schemeClr val="accent1">
                <a:lumMod val="50000"/>
              </a:schemeClr>
            </a:gs>
            <a:gs pos="0">
              <a:schemeClr val="accent5"/>
            </a:gs>
          </a:gsLst>
          <a:lin ang="5400000" scaled="0"/>
          <a:tileRect/>
        </a:gradFill>
        <a:effectLst/>
      </p:bgPr>
    </p:bg>
    <p:spTree>
      <p:nvGrpSpPr>
        <p:cNvPr id="1" name="">
          <a:extLst>
            <a:ext uri="{FF2B5EF4-FFF2-40B4-BE49-F238E27FC236}">
              <a16:creationId xmlns:a16="http://schemas.microsoft.com/office/drawing/2014/main" id="{7AD055F1-A2BB-F52B-944E-39A5A2BC6A3D}"/>
            </a:ext>
          </a:extLst>
        </p:cNvPr>
        <p:cNvGrpSpPr/>
        <p:nvPr/>
      </p:nvGrpSpPr>
      <p:grpSpPr>
        <a:xfrm>
          <a:off x="0" y="0"/>
          <a:ext cx="0" cy="0"/>
          <a:chOff x="0" y="0"/>
          <a:chExt cx="0" cy="0"/>
        </a:xfrm>
      </p:grpSpPr>
      <p:sp>
        <p:nvSpPr>
          <p:cNvPr id="2" name="Media Placeholder 1">
            <a:extLst>
              <a:ext uri="{FF2B5EF4-FFF2-40B4-BE49-F238E27FC236}">
                <a16:creationId xmlns:a16="http://schemas.microsoft.com/office/drawing/2014/main" id="{2CD01C43-8C9C-EEB3-FBAF-399A7D271BB1}"/>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1677601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D2DE6-416C-A203-9533-D39784429F08}"/>
              </a:ext>
            </a:extLst>
          </p:cNvPr>
          <p:cNvSpPr>
            <a:spLocks noGrp="1"/>
          </p:cNvSpPr>
          <p:nvPr>
            <p:ph type="body" sz="quarter" idx="12"/>
          </p:nvPr>
        </p:nvSpPr>
        <p:spPr/>
        <p:txBody>
          <a:bodyPr/>
          <a:lstStyle/>
          <a:p>
            <a:r>
              <a:rPr lang="en-US" b="1" spc="-400">
                <a:solidFill>
                  <a:schemeClr val="bg1"/>
                </a:solidFill>
              </a:rPr>
              <a:t>Thank you</a:t>
            </a:r>
            <a:endParaRPr lang="en-US" b="1">
              <a:solidFill>
                <a:schemeClr val="bg1"/>
              </a:solidFill>
            </a:endParaRPr>
          </a:p>
        </p:txBody>
      </p:sp>
    </p:spTree>
    <p:extLst>
      <p:ext uri="{BB962C8B-B14F-4D97-AF65-F5344CB8AC3E}">
        <p14:creationId xmlns:p14="http://schemas.microsoft.com/office/powerpoint/2010/main" val="2396845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D698D-EA9B-7FAD-DD21-78AF1E0DE863}"/>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F5C208E9-E204-3574-F8BC-361D31EC2CEC}"/>
              </a:ext>
            </a:extLst>
          </p:cNvPr>
          <p:cNvPicPr>
            <a:picLocks noChangeAspect="1"/>
          </p:cNvPicPr>
          <p:nvPr/>
        </p:nvPicPr>
        <p:blipFill>
          <a:blip r:embed="rId3"/>
          <a:stretch>
            <a:fillRect/>
          </a:stretch>
        </p:blipFill>
        <p:spPr>
          <a:xfrm>
            <a:off x="1143000" y="2705227"/>
            <a:ext cx="22101174" cy="11019212"/>
          </a:xfrm>
          <a:prstGeom prst="rect">
            <a:avLst/>
          </a:prstGeom>
        </p:spPr>
      </p:pic>
      <p:sp>
        <p:nvSpPr>
          <p:cNvPr id="14" name="Text Placeholder 13">
            <a:extLst>
              <a:ext uri="{FF2B5EF4-FFF2-40B4-BE49-F238E27FC236}">
                <a16:creationId xmlns:a16="http://schemas.microsoft.com/office/drawing/2014/main" id="{ABD9953F-BA6B-6DDA-096A-6A74BD11E88E}"/>
              </a:ext>
            </a:extLst>
          </p:cNvPr>
          <p:cNvSpPr>
            <a:spLocks noGrp="1"/>
          </p:cNvSpPr>
          <p:nvPr>
            <p:ph type="body" sz="quarter" idx="15"/>
          </p:nvPr>
        </p:nvSpPr>
        <p:spPr/>
        <p:txBody>
          <a:bodyPr/>
          <a:lstStyle/>
          <a:p>
            <a:r>
              <a:rPr lang="en-US"/>
              <a:t>Look and feel of the .NET brand</a:t>
            </a:r>
          </a:p>
        </p:txBody>
      </p:sp>
    </p:spTree>
    <p:extLst>
      <p:ext uri="{BB962C8B-B14F-4D97-AF65-F5344CB8AC3E}">
        <p14:creationId xmlns:p14="http://schemas.microsoft.com/office/powerpoint/2010/main" val="2488903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submarine in the water&#10;&#10;AI-generated content may be incorrect.">
            <a:extLst>
              <a:ext uri="{FF2B5EF4-FFF2-40B4-BE49-F238E27FC236}">
                <a16:creationId xmlns:a16="http://schemas.microsoft.com/office/drawing/2014/main" id="{6F973841-9D86-6BB2-1D2E-4C4D368D5253}"/>
              </a:ext>
            </a:extLst>
          </p:cNvPr>
          <p:cNvPicPr>
            <a:picLocks noChangeAspect="1"/>
          </p:cNvPicPr>
          <p:nvPr/>
        </p:nvPicPr>
        <p:blipFill>
          <a:blip r:embed="rId2"/>
          <a:srcRect l="42789" b="42796"/>
          <a:stretch>
            <a:fillRect/>
          </a:stretch>
        </p:blipFill>
        <p:spPr>
          <a:xfrm>
            <a:off x="0" y="1"/>
            <a:ext cx="24387175" cy="13715999"/>
          </a:xfrm>
          <a:prstGeom prst="rect">
            <a:avLst/>
          </a:prstGeom>
        </p:spPr>
      </p:pic>
    </p:spTree>
    <p:extLst>
      <p:ext uri="{BB962C8B-B14F-4D97-AF65-F5344CB8AC3E}">
        <p14:creationId xmlns:p14="http://schemas.microsoft.com/office/powerpoint/2010/main" val="35699942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C9CC-E139-C31C-8F18-B738BB7C5490}"/>
            </a:ext>
          </a:extLst>
        </p:cNvPr>
        <p:cNvGrpSpPr/>
        <p:nvPr/>
      </p:nvGrpSpPr>
      <p:grpSpPr>
        <a:xfrm>
          <a:off x="0" y="0"/>
          <a:ext cx="0" cy="0"/>
          <a:chOff x="0" y="0"/>
          <a:chExt cx="0" cy="0"/>
        </a:xfrm>
      </p:grpSpPr>
      <p:pic>
        <p:nvPicPr>
          <p:cNvPr id="4" name="Picture 3" descr="A cartoon character in a submarine&#10;&#10;AI-generated content may be incorrect.">
            <a:extLst>
              <a:ext uri="{FF2B5EF4-FFF2-40B4-BE49-F238E27FC236}">
                <a16:creationId xmlns:a16="http://schemas.microsoft.com/office/drawing/2014/main" id="{822DA4E4-207E-90B3-2EC8-93D83ABD1C0A}"/>
              </a:ext>
            </a:extLst>
          </p:cNvPr>
          <p:cNvPicPr>
            <a:picLocks noChangeAspect="1"/>
          </p:cNvPicPr>
          <p:nvPr/>
        </p:nvPicPr>
        <p:blipFill>
          <a:blip r:embed="rId2"/>
          <a:stretch>
            <a:fillRect/>
          </a:stretch>
        </p:blipFill>
        <p:spPr>
          <a:xfrm>
            <a:off x="3112" y="857"/>
            <a:ext cx="24380951" cy="13714285"/>
          </a:xfrm>
          <a:prstGeom prst="rect">
            <a:avLst/>
          </a:prstGeom>
        </p:spPr>
      </p:pic>
    </p:spTree>
    <p:extLst>
      <p:ext uri="{BB962C8B-B14F-4D97-AF65-F5344CB8AC3E}">
        <p14:creationId xmlns:p14="http://schemas.microsoft.com/office/powerpoint/2010/main" val="1022924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8D11B-1E5B-5BE7-AA98-B3511595C37A}"/>
            </a:ext>
          </a:extLst>
        </p:cNvPr>
        <p:cNvGrpSpPr/>
        <p:nvPr/>
      </p:nvGrpSpPr>
      <p:grpSpPr>
        <a:xfrm>
          <a:off x="0" y="0"/>
          <a:ext cx="0" cy="0"/>
          <a:chOff x="0" y="0"/>
          <a:chExt cx="0" cy="0"/>
        </a:xfrm>
      </p:grpSpPr>
      <p:pic>
        <p:nvPicPr>
          <p:cNvPr id="3" name="Picture 2" descr="A cartoon character in a purple object under water&#10;&#10;AI-generated content may be incorrect.">
            <a:extLst>
              <a:ext uri="{FF2B5EF4-FFF2-40B4-BE49-F238E27FC236}">
                <a16:creationId xmlns:a16="http://schemas.microsoft.com/office/drawing/2014/main" id="{214C6480-47B7-24EE-E4A8-BA1F47E3553F}"/>
              </a:ext>
            </a:extLst>
          </p:cNvPr>
          <p:cNvPicPr>
            <a:picLocks noChangeAspect="1"/>
          </p:cNvPicPr>
          <p:nvPr/>
        </p:nvPicPr>
        <p:blipFill>
          <a:blip r:embed="rId2"/>
          <a:stretch>
            <a:fillRect/>
          </a:stretch>
        </p:blipFill>
        <p:spPr>
          <a:xfrm>
            <a:off x="3112" y="857"/>
            <a:ext cx="24380951" cy="13714285"/>
          </a:xfrm>
          <a:prstGeom prst="rect">
            <a:avLst/>
          </a:prstGeom>
        </p:spPr>
      </p:pic>
    </p:spTree>
    <p:extLst>
      <p:ext uri="{BB962C8B-B14F-4D97-AF65-F5344CB8AC3E}">
        <p14:creationId xmlns:p14="http://schemas.microsoft.com/office/powerpoint/2010/main" val="254393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9ACE-1BC0-DBF6-EE2A-C5D12D5B291B}"/>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235081B0-B07D-E9A4-D83B-7B475A56E2EF}"/>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Spot illustration library</a:t>
            </a:r>
          </a:p>
        </p:txBody>
      </p:sp>
      <p:sp>
        <p:nvSpPr>
          <p:cNvPr id="59" name="Text Placeholder 3">
            <a:extLst>
              <a:ext uri="{FF2B5EF4-FFF2-40B4-BE49-F238E27FC236}">
                <a16:creationId xmlns:a16="http://schemas.microsoft.com/office/drawing/2014/main" id="{0CF92CD3-8857-4247-7A3E-AC0ED9D14713}"/>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Using these as small size (as seen here) is recommended.</a:t>
            </a:r>
            <a:endParaRPr lang="en-US">
              <a:solidFill>
                <a:schemeClr val="accent3">
                  <a:lumMod val="75000"/>
                </a:schemeClr>
              </a:solidFill>
              <a:latin typeface="Aptos" panose="020B0004020202020204" pitchFamily="34" charset="0"/>
            </a:endParaRPr>
          </a:p>
        </p:txBody>
      </p:sp>
      <p:pic>
        <p:nvPicPr>
          <p:cNvPr id="3" name="Picture 2" descr="Test tubes with purple liquid on a piece of paper&#10;&#10;AI-generated content may be incorrect.">
            <a:extLst>
              <a:ext uri="{FF2B5EF4-FFF2-40B4-BE49-F238E27FC236}">
                <a16:creationId xmlns:a16="http://schemas.microsoft.com/office/drawing/2014/main" id="{0491458A-6EF1-27EE-5117-ACDC644EDE30}"/>
              </a:ext>
            </a:extLst>
          </p:cNvPr>
          <p:cNvPicPr>
            <a:picLocks noChangeAspect="1"/>
          </p:cNvPicPr>
          <p:nvPr/>
        </p:nvPicPr>
        <p:blipFill>
          <a:blip r:embed="rId3"/>
          <a:stretch>
            <a:fillRect/>
          </a:stretch>
        </p:blipFill>
        <p:spPr>
          <a:xfrm>
            <a:off x="20564699" y="3302884"/>
            <a:ext cx="1889842" cy="1889840"/>
          </a:xfrm>
          <a:prstGeom prst="rect">
            <a:avLst/>
          </a:prstGeom>
        </p:spPr>
      </p:pic>
      <p:pic>
        <p:nvPicPr>
          <p:cNvPr id="5" name="Picture 4" descr="A cartoon robot with a black background&#10;&#10;AI-generated content may be incorrect.">
            <a:extLst>
              <a:ext uri="{FF2B5EF4-FFF2-40B4-BE49-F238E27FC236}">
                <a16:creationId xmlns:a16="http://schemas.microsoft.com/office/drawing/2014/main" id="{4ECFC8EF-69C6-0F17-D27B-1C30A713167A}"/>
              </a:ext>
            </a:extLst>
          </p:cNvPr>
          <p:cNvPicPr>
            <a:picLocks noChangeAspect="1"/>
          </p:cNvPicPr>
          <p:nvPr/>
        </p:nvPicPr>
        <p:blipFill>
          <a:blip r:embed="rId4"/>
          <a:stretch>
            <a:fillRect/>
          </a:stretch>
        </p:blipFill>
        <p:spPr>
          <a:xfrm>
            <a:off x="13048529" y="10901045"/>
            <a:ext cx="2132680" cy="2132680"/>
          </a:xfrm>
          <a:prstGeom prst="rect">
            <a:avLst/>
          </a:prstGeom>
        </p:spPr>
      </p:pic>
      <p:pic>
        <p:nvPicPr>
          <p:cNvPr id="7" name="Picture 6" descr="A purple round object with a white face and a black background&#10;&#10;AI-generated content may be incorrect.">
            <a:extLst>
              <a:ext uri="{FF2B5EF4-FFF2-40B4-BE49-F238E27FC236}">
                <a16:creationId xmlns:a16="http://schemas.microsoft.com/office/drawing/2014/main" id="{3C48E719-D665-FCAE-ECD4-0982E13D1EB6}"/>
              </a:ext>
            </a:extLst>
          </p:cNvPr>
          <p:cNvPicPr>
            <a:picLocks noChangeAspect="1"/>
          </p:cNvPicPr>
          <p:nvPr/>
        </p:nvPicPr>
        <p:blipFill>
          <a:blip r:embed="rId5"/>
          <a:stretch>
            <a:fillRect/>
          </a:stretch>
        </p:blipFill>
        <p:spPr>
          <a:xfrm>
            <a:off x="20564699" y="10943143"/>
            <a:ext cx="2089880" cy="2089880"/>
          </a:xfrm>
          <a:prstGeom prst="rect">
            <a:avLst/>
          </a:prstGeom>
        </p:spPr>
      </p:pic>
      <p:pic>
        <p:nvPicPr>
          <p:cNvPr id="9" name="Picture 8" descr="A purple robot with a black background&#10;&#10;AI-generated content may be incorrect.">
            <a:extLst>
              <a:ext uri="{FF2B5EF4-FFF2-40B4-BE49-F238E27FC236}">
                <a16:creationId xmlns:a16="http://schemas.microsoft.com/office/drawing/2014/main" id="{AF1CDDA9-DC42-8F62-981A-91A3272E7892}"/>
              </a:ext>
            </a:extLst>
          </p:cNvPr>
          <p:cNvPicPr>
            <a:picLocks noChangeAspect="1"/>
          </p:cNvPicPr>
          <p:nvPr/>
        </p:nvPicPr>
        <p:blipFill>
          <a:blip r:embed="rId6"/>
          <a:stretch>
            <a:fillRect/>
          </a:stretch>
        </p:blipFill>
        <p:spPr>
          <a:xfrm>
            <a:off x="16749475" y="10893053"/>
            <a:ext cx="2148664" cy="2148664"/>
          </a:xfrm>
          <a:prstGeom prst="rect">
            <a:avLst/>
          </a:prstGeom>
        </p:spPr>
      </p:pic>
      <p:pic>
        <p:nvPicPr>
          <p:cNvPr id="11" name="Picture 10" descr="A purple sphere with white circle and compasses&#10;&#10;AI-generated content may be incorrect.">
            <a:extLst>
              <a:ext uri="{FF2B5EF4-FFF2-40B4-BE49-F238E27FC236}">
                <a16:creationId xmlns:a16="http://schemas.microsoft.com/office/drawing/2014/main" id="{50AC390C-664B-5152-943E-853F58DB216A}"/>
              </a:ext>
            </a:extLst>
          </p:cNvPr>
          <p:cNvPicPr>
            <a:picLocks noChangeAspect="1"/>
          </p:cNvPicPr>
          <p:nvPr/>
        </p:nvPicPr>
        <p:blipFill>
          <a:blip r:embed="rId7"/>
          <a:stretch>
            <a:fillRect/>
          </a:stretch>
        </p:blipFill>
        <p:spPr>
          <a:xfrm>
            <a:off x="5579440" y="10901747"/>
            <a:ext cx="2131276" cy="2131276"/>
          </a:xfrm>
          <a:prstGeom prst="rect">
            <a:avLst/>
          </a:prstGeom>
        </p:spPr>
      </p:pic>
      <p:pic>
        <p:nvPicPr>
          <p:cNvPr id="13" name="Picture 12" descr="A computer screen shot of a mouse pointer and a button&#10;&#10;AI-generated content may be incorrect.">
            <a:extLst>
              <a:ext uri="{FF2B5EF4-FFF2-40B4-BE49-F238E27FC236}">
                <a16:creationId xmlns:a16="http://schemas.microsoft.com/office/drawing/2014/main" id="{CC64061E-8248-66E5-8C76-6459691B12E6}"/>
              </a:ext>
            </a:extLst>
          </p:cNvPr>
          <p:cNvPicPr>
            <a:picLocks noChangeAspect="1"/>
          </p:cNvPicPr>
          <p:nvPr/>
        </p:nvPicPr>
        <p:blipFill>
          <a:blip r:embed="rId8"/>
          <a:stretch>
            <a:fillRect/>
          </a:stretch>
        </p:blipFill>
        <p:spPr>
          <a:xfrm>
            <a:off x="16736115" y="5644370"/>
            <a:ext cx="2144260" cy="2144260"/>
          </a:xfrm>
          <a:prstGeom prst="rect">
            <a:avLst/>
          </a:prstGeom>
        </p:spPr>
      </p:pic>
      <p:pic>
        <p:nvPicPr>
          <p:cNvPr id="15" name="Picture 14" descr="A computer screen shot of a computer mouse and a dot&#10;&#10;AI-generated content may be incorrect.">
            <a:extLst>
              <a:ext uri="{FF2B5EF4-FFF2-40B4-BE49-F238E27FC236}">
                <a16:creationId xmlns:a16="http://schemas.microsoft.com/office/drawing/2014/main" id="{3AEDEF72-2180-EF20-20FD-4D288C0A5A7D}"/>
              </a:ext>
            </a:extLst>
          </p:cNvPr>
          <p:cNvPicPr>
            <a:picLocks noChangeAspect="1"/>
          </p:cNvPicPr>
          <p:nvPr/>
        </p:nvPicPr>
        <p:blipFill>
          <a:blip r:embed="rId9"/>
          <a:stretch>
            <a:fillRect/>
          </a:stretch>
        </p:blipFill>
        <p:spPr>
          <a:xfrm>
            <a:off x="12991887" y="8414438"/>
            <a:ext cx="2143108" cy="2143108"/>
          </a:xfrm>
          <a:prstGeom prst="rect">
            <a:avLst/>
          </a:prstGeom>
        </p:spPr>
      </p:pic>
      <p:pic>
        <p:nvPicPr>
          <p:cNvPr id="17" name="Picture 16" descr="A computer screen shot of a computer&#10;&#10;AI-generated content may be incorrect.">
            <a:extLst>
              <a:ext uri="{FF2B5EF4-FFF2-40B4-BE49-F238E27FC236}">
                <a16:creationId xmlns:a16="http://schemas.microsoft.com/office/drawing/2014/main" id="{A0B183ED-41A7-0C25-8F1E-02E678D43311}"/>
              </a:ext>
            </a:extLst>
          </p:cNvPr>
          <p:cNvPicPr>
            <a:picLocks noChangeAspect="1"/>
          </p:cNvPicPr>
          <p:nvPr/>
        </p:nvPicPr>
        <p:blipFill>
          <a:blip r:embed="rId10"/>
          <a:stretch>
            <a:fillRect/>
          </a:stretch>
        </p:blipFill>
        <p:spPr>
          <a:xfrm>
            <a:off x="9258124" y="8440504"/>
            <a:ext cx="2090976" cy="2090976"/>
          </a:xfrm>
          <a:prstGeom prst="rect">
            <a:avLst/>
          </a:prstGeom>
        </p:spPr>
      </p:pic>
      <p:pic>
        <p:nvPicPr>
          <p:cNvPr id="19" name="Picture 18" descr="A white drone with blue propellers&#10;&#10;AI-generated content may be incorrect.">
            <a:extLst>
              <a:ext uri="{FF2B5EF4-FFF2-40B4-BE49-F238E27FC236}">
                <a16:creationId xmlns:a16="http://schemas.microsoft.com/office/drawing/2014/main" id="{C5787354-F77E-E373-4C89-C02C53F52E9D}"/>
              </a:ext>
            </a:extLst>
          </p:cNvPr>
          <p:cNvPicPr>
            <a:picLocks noChangeAspect="1"/>
          </p:cNvPicPr>
          <p:nvPr/>
        </p:nvPicPr>
        <p:blipFill>
          <a:blip r:embed="rId11"/>
          <a:stretch>
            <a:fillRect/>
          </a:stretch>
        </p:blipFill>
        <p:spPr>
          <a:xfrm>
            <a:off x="5466815" y="8380221"/>
            <a:ext cx="2211542" cy="2211542"/>
          </a:xfrm>
          <a:prstGeom prst="rect">
            <a:avLst/>
          </a:prstGeom>
        </p:spPr>
      </p:pic>
      <p:pic>
        <p:nvPicPr>
          <p:cNvPr id="21" name="Picture 20" descr="A computer screen with a black background&#10;&#10;AI-generated content may be incorrect.">
            <a:extLst>
              <a:ext uri="{FF2B5EF4-FFF2-40B4-BE49-F238E27FC236}">
                <a16:creationId xmlns:a16="http://schemas.microsoft.com/office/drawing/2014/main" id="{B11D7A87-5483-94D1-7C4E-8AC21A891983}"/>
              </a:ext>
            </a:extLst>
          </p:cNvPr>
          <p:cNvPicPr>
            <a:picLocks noChangeAspect="1"/>
          </p:cNvPicPr>
          <p:nvPr/>
        </p:nvPicPr>
        <p:blipFill>
          <a:blip r:embed="rId12"/>
          <a:stretch>
            <a:fillRect/>
          </a:stretch>
        </p:blipFill>
        <p:spPr>
          <a:xfrm>
            <a:off x="5480019" y="5623113"/>
            <a:ext cx="2186774" cy="2186774"/>
          </a:xfrm>
          <a:prstGeom prst="rect">
            <a:avLst/>
          </a:prstGeom>
        </p:spPr>
      </p:pic>
      <p:pic>
        <p:nvPicPr>
          <p:cNvPr id="23" name="Picture 22" descr="A screen shot of a device&#10;&#10;AI-generated content may be incorrect.">
            <a:extLst>
              <a:ext uri="{FF2B5EF4-FFF2-40B4-BE49-F238E27FC236}">
                <a16:creationId xmlns:a16="http://schemas.microsoft.com/office/drawing/2014/main" id="{E36048D3-2BB1-9405-7F5E-09D06D82C20D}"/>
              </a:ext>
            </a:extLst>
          </p:cNvPr>
          <p:cNvPicPr>
            <a:picLocks noChangeAspect="1"/>
          </p:cNvPicPr>
          <p:nvPr/>
        </p:nvPicPr>
        <p:blipFill>
          <a:blip r:embed="rId13"/>
          <a:stretch>
            <a:fillRect/>
          </a:stretch>
        </p:blipFill>
        <p:spPr>
          <a:xfrm>
            <a:off x="1776640" y="8432986"/>
            <a:ext cx="2106012" cy="2106012"/>
          </a:xfrm>
          <a:prstGeom prst="rect">
            <a:avLst/>
          </a:prstGeom>
        </p:spPr>
      </p:pic>
      <p:pic>
        <p:nvPicPr>
          <p:cNvPr id="25" name="Picture 24" descr="A virtual reality headset and a game console&#10;&#10;AI-generated content may be incorrect.">
            <a:extLst>
              <a:ext uri="{FF2B5EF4-FFF2-40B4-BE49-F238E27FC236}">
                <a16:creationId xmlns:a16="http://schemas.microsoft.com/office/drawing/2014/main" id="{DAA7D747-B55C-23F6-24FA-A933FB676CE6}"/>
              </a:ext>
            </a:extLst>
          </p:cNvPr>
          <p:cNvPicPr>
            <a:picLocks noChangeAspect="1"/>
          </p:cNvPicPr>
          <p:nvPr/>
        </p:nvPicPr>
        <p:blipFill>
          <a:blip r:embed="rId14"/>
          <a:stretch>
            <a:fillRect/>
          </a:stretch>
        </p:blipFill>
        <p:spPr>
          <a:xfrm>
            <a:off x="16806907" y="8436950"/>
            <a:ext cx="2098084" cy="2098084"/>
          </a:xfrm>
          <a:prstGeom prst="rect">
            <a:avLst/>
          </a:prstGeom>
        </p:spPr>
      </p:pic>
      <p:pic>
        <p:nvPicPr>
          <p:cNvPr id="27" name="Picture 26" descr="A magnifying glass on a black background&#10;&#10;AI-generated content may be incorrect.">
            <a:extLst>
              <a:ext uri="{FF2B5EF4-FFF2-40B4-BE49-F238E27FC236}">
                <a16:creationId xmlns:a16="http://schemas.microsoft.com/office/drawing/2014/main" id="{6E54C81B-813C-7559-726C-CB27AA3D9DC8}"/>
              </a:ext>
            </a:extLst>
          </p:cNvPr>
          <p:cNvPicPr>
            <a:picLocks noChangeAspect="1"/>
          </p:cNvPicPr>
          <p:nvPr/>
        </p:nvPicPr>
        <p:blipFill>
          <a:blip r:embed="rId15"/>
          <a:stretch>
            <a:fillRect/>
          </a:stretch>
        </p:blipFill>
        <p:spPr>
          <a:xfrm>
            <a:off x="1790970" y="5661270"/>
            <a:ext cx="2110460" cy="2110460"/>
          </a:xfrm>
          <a:prstGeom prst="rect">
            <a:avLst/>
          </a:prstGeom>
        </p:spPr>
      </p:pic>
      <p:pic>
        <p:nvPicPr>
          <p:cNvPr id="29" name="Picture 28" descr="A map with a blue pin on it&#10;&#10;AI-generated content may be incorrect.">
            <a:extLst>
              <a:ext uri="{FF2B5EF4-FFF2-40B4-BE49-F238E27FC236}">
                <a16:creationId xmlns:a16="http://schemas.microsoft.com/office/drawing/2014/main" id="{74CFF16F-41B8-A7F8-EB51-FD3188440A74}"/>
              </a:ext>
            </a:extLst>
          </p:cNvPr>
          <p:cNvPicPr>
            <a:picLocks noChangeAspect="1"/>
          </p:cNvPicPr>
          <p:nvPr/>
        </p:nvPicPr>
        <p:blipFill>
          <a:blip r:embed="rId16"/>
          <a:stretch>
            <a:fillRect/>
          </a:stretch>
        </p:blipFill>
        <p:spPr>
          <a:xfrm>
            <a:off x="1797055" y="10901747"/>
            <a:ext cx="2131276" cy="2131276"/>
          </a:xfrm>
          <a:prstGeom prst="rect">
            <a:avLst/>
          </a:prstGeom>
        </p:spPr>
      </p:pic>
      <p:pic>
        <p:nvPicPr>
          <p:cNvPr id="31" name="Picture 30" descr="A computer and cell phone&#10;&#10;AI-generated content may be incorrect.">
            <a:extLst>
              <a:ext uri="{FF2B5EF4-FFF2-40B4-BE49-F238E27FC236}">
                <a16:creationId xmlns:a16="http://schemas.microsoft.com/office/drawing/2014/main" id="{59B63487-0D9A-F4BF-72D3-BAF73CDAB2F2}"/>
              </a:ext>
            </a:extLst>
          </p:cNvPr>
          <p:cNvPicPr>
            <a:picLocks noChangeAspect="1"/>
          </p:cNvPicPr>
          <p:nvPr/>
        </p:nvPicPr>
        <p:blipFill>
          <a:blip r:embed="rId17"/>
          <a:stretch>
            <a:fillRect/>
          </a:stretch>
        </p:blipFill>
        <p:spPr>
          <a:xfrm>
            <a:off x="12957945" y="5605092"/>
            <a:ext cx="2222816" cy="2222816"/>
          </a:xfrm>
          <a:prstGeom prst="rect">
            <a:avLst/>
          </a:prstGeom>
        </p:spPr>
      </p:pic>
      <p:pic>
        <p:nvPicPr>
          <p:cNvPr id="35" name="Picture 34" descr="A close-up of a paper&#10;&#10;AI-generated content may be incorrect.">
            <a:extLst>
              <a:ext uri="{FF2B5EF4-FFF2-40B4-BE49-F238E27FC236}">
                <a16:creationId xmlns:a16="http://schemas.microsoft.com/office/drawing/2014/main" id="{FDDD1665-CDA3-ABFF-B7EF-C224F9EE0753}"/>
              </a:ext>
            </a:extLst>
          </p:cNvPr>
          <p:cNvPicPr>
            <a:picLocks noChangeAspect="1"/>
          </p:cNvPicPr>
          <p:nvPr/>
        </p:nvPicPr>
        <p:blipFill>
          <a:blip r:embed="rId18"/>
          <a:stretch>
            <a:fillRect/>
          </a:stretch>
        </p:blipFill>
        <p:spPr>
          <a:xfrm>
            <a:off x="20483148" y="5642119"/>
            <a:ext cx="2148762" cy="2148762"/>
          </a:xfrm>
          <a:prstGeom prst="rect">
            <a:avLst/>
          </a:prstGeom>
        </p:spPr>
      </p:pic>
      <p:pic>
        <p:nvPicPr>
          <p:cNvPr id="37" name="Picture 36" descr="A group of geometric shapes&#10;&#10;AI-generated content may be incorrect.">
            <a:extLst>
              <a:ext uri="{FF2B5EF4-FFF2-40B4-BE49-F238E27FC236}">
                <a16:creationId xmlns:a16="http://schemas.microsoft.com/office/drawing/2014/main" id="{849C8A0C-9EB5-5402-E395-921DD9B46AF5}"/>
              </a:ext>
            </a:extLst>
          </p:cNvPr>
          <p:cNvPicPr>
            <a:picLocks noChangeAspect="1"/>
          </p:cNvPicPr>
          <p:nvPr/>
        </p:nvPicPr>
        <p:blipFill>
          <a:blip r:embed="rId19"/>
          <a:stretch>
            <a:fillRect/>
          </a:stretch>
        </p:blipFill>
        <p:spPr>
          <a:xfrm>
            <a:off x="9283625" y="10886360"/>
            <a:ext cx="2162050" cy="2162050"/>
          </a:xfrm>
          <a:prstGeom prst="rect">
            <a:avLst/>
          </a:prstGeom>
        </p:spPr>
      </p:pic>
      <p:pic>
        <p:nvPicPr>
          <p:cNvPr id="39" name="Picture 38" descr="A paint palette and a glass of purple liquid&#10;&#10;AI-generated content may be incorrect.">
            <a:extLst>
              <a:ext uri="{FF2B5EF4-FFF2-40B4-BE49-F238E27FC236}">
                <a16:creationId xmlns:a16="http://schemas.microsoft.com/office/drawing/2014/main" id="{C01001DD-E8E2-3695-EF44-EE194B30E194}"/>
              </a:ext>
            </a:extLst>
          </p:cNvPr>
          <p:cNvPicPr>
            <a:picLocks noChangeAspect="1"/>
          </p:cNvPicPr>
          <p:nvPr/>
        </p:nvPicPr>
        <p:blipFill>
          <a:blip r:embed="rId20"/>
          <a:stretch>
            <a:fillRect/>
          </a:stretch>
        </p:blipFill>
        <p:spPr>
          <a:xfrm>
            <a:off x="20535341" y="8411694"/>
            <a:ext cx="2148596" cy="2148596"/>
          </a:xfrm>
          <a:prstGeom prst="rect">
            <a:avLst/>
          </a:prstGeom>
        </p:spPr>
      </p:pic>
      <p:pic>
        <p:nvPicPr>
          <p:cNvPr id="41" name="Picture 40" descr="A purple and orange planet&#10;&#10;AI-generated content may be incorrect.">
            <a:extLst>
              <a:ext uri="{FF2B5EF4-FFF2-40B4-BE49-F238E27FC236}">
                <a16:creationId xmlns:a16="http://schemas.microsoft.com/office/drawing/2014/main" id="{E09540C3-CFFD-4AD6-5DD8-A17AFD64A85F}"/>
              </a:ext>
            </a:extLst>
          </p:cNvPr>
          <p:cNvPicPr>
            <a:picLocks noChangeAspect="1"/>
          </p:cNvPicPr>
          <p:nvPr/>
        </p:nvPicPr>
        <p:blipFill>
          <a:blip r:embed="rId21"/>
          <a:stretch>
            <a:fillRect/>
          </a:stretch>
        </p:blipFill>
        <p:spPr>
          <a:xfrm>
            <a:off x="13012678" y="3201419"/>
            <a:ext cx="2106760" cy="2106760"/>
          </a:xfrm>
          <a:prstGeom prst="rect">
            <a:avLst/>
          </a:prstGeom>
        </p:spPr>
      </p:pic>
      <p:pic>
        <p:nvPicPr>
          <p:cNvPr id="43" name="Picture 42" descr="A computer screen shot of a tablet and a phone&#10;&#10;AI-generated content may be incorrect.">
            <a:extLst>
              <a:ext uri="{FF2B5EF4-FFF2-40B4-BE49-F238E27FC236}">
                <a16:creationId xmlns:a16="http://schemas.microsoft.com/office/drawing/2014/main" id="{44F74C7C-5B72-F43A-3447-5865A0F02B46}"/>
              </a:ext>
            </a:extLst>
          </p:cNvPr>
          <p:cNvPicPr>
            <a:picLocks noChangeAspect="1"/>
          </p:cNvPicPr>
          <p:nvPr/>
        </p:nvPicPr>
        <p:blipFill>
          <a:blip r:embed="rId22"/>
          <a:stretch>
            <a:fillRect/>
          </a:stretch>
        </p:blipFill>
        <p:spPr>
          <a:xfrm>
            <a:off x="9294970" y="5663120"/>
            <a:ext cx="2106760" cy="2106760"/>
          </a:xfrm>
          <a:prstGeom prst="rect">
            <a:avLst/>
          </a:prstGeom>
        </p:spPr>
      </p:pic>
      <p:pic>
        <p:nvPicPr>
          <p:cNvPr id="45" name="Picture 44" descr="A pink and blue globe&#10;&#10;AI-generated content may be incorrect.">
            <a:extLst>
              <a:ext uri="{FF2B5EF4-FFF2-40B4-BE49-F238E27FC236}">
                <a16:creationId xmlns:a16="http://schemas.microsoft.com/office/drawing/2014/main" id="{DA3DC279-1AB3-77E5-E824-FA7617C80714}"/>
              </a:ext>
            </a:extLst>
          </p:cNvPr>
          <p:cNvPicPr>
            <a:picLocks noChangeAspect="1"/>
          </p:cNvPicPr>
          <p:nvPr/>
        </p:nvPicPr>
        <p:blipFill>
          <a:blip r:embed="rId23"/>
          <a:stretch>
            <a:fillRect/>
          </a:stretch>
        </p:blipFill>
        <p:spPr>
          <a:xfrm>
            <a:off x="16761497" y="3192489"/>
            <a:ext cx="2124620" cy="2124620"/>
          </a:xfrm>
          <a:prstGeom prst="rect">
            <a:avLst/>
          </a:prstGeom>
        </p:spPr>
      </p:pic>
      <p:pic>
        <p:nvPicPr>
          <p:cNvPr id="47" name="Picture 46" descr="A white cloud on a black background&#10;&#10;AI-generated content may be incorrect.">
            <a:extLst>
              <a:ext uri="{FF2B5EF4-FFF2-40B4-BE49-F238E27FC236}">
                <a16:creationId xmlns:a16="http://schemas.microsoft.com/office/drawing/2014/main" id="{0904CCE2-C230-4A0A-0782-83FE4EE84FE5}"/>
              </a:ext>
            </a:extLst>
          </p:cNvPr>
          <p:cNvPicPr>
            <a:picLocks noChangeAspect="1"/>
          </p:cNvPicPr>
          <p:nvPr/>
        </p:nvPicPr>
        <p:blipFill>
          <a:blip r:embed="rId24"/>
          <a:stretch>
            <a:fillRect/>
          </a:stretch>
        </p:blipFill>
        <p:spPr>
          <a:xfrm>
            <a:off x="9184535" y="3167850"/>
            <a:ext cx="2173898" cy="2173898"/>
          </a:xfrm>
          <a:prstGeom prst="rect">
            <a:avLst/>
          </a:prstGeom>
        </p:spPr>
      </p:pic>
      <p:pic>
        <p:nvPicPr>
          <p:cNvPr id="49" name="Picture 48" descr="A pie chart with different colored bars&#10;&#10;AI-generated content may be incorrect.">
            <a:extLst>
              <a:ext uri="{FF2B5EF4-FFF2-40B4-BE49-F238E27FC236}">
                <a16:creationId xmlns:a16="http://schemas.microsoft.com/office/drawing/2014/main" id="{897314C8-A11D-41EE-1EDD-E3A9A793EF88}"/>
              </a:ext>
            </a:extLst>
          </p:cNvPr>
          <p:cNvPicPr>
            <a:picLocks noChangeAspect="1"/>
          </p:cNvPicPr>
          <p:nvPr/>
        </p:nvPicPr>
        <p:blipFill>
          <a:blip r:embed="rId25"/>
          <a:stretch>
            <a:fillRect/>
          </a:stretch>
        </p:blipFill>
        <p:spPr>
          <a:xfrm>
            <a:off x="5550576" y="3215779"/>
            <a:ext cx="2078040" cy="2078040"/>
          </a:xfrm>
          <a:prstGeom prst="rect">
            <a:avLst/>
          </a:prstGeom>
        </p:spPr>
      </p:pic>
      <p:pic>
        <p:nvPicPr>
          <p:cNvPr id="51" name="Picture 50" descr="A white circular object with a purple x and a purple cross&#10;&#10;AI-generated content may be incorrect.">
            <a:extLst>
              <a:ext uri="{FF2B5EF4-FFF2-40B4-BE49-F238E27FC236}">
                <a16:creationId xmlns:a16="http://schemas.microsoft.com/office/drawing/2014/main" id="{A6E232C4-7C7F-318A-0725-844F12796F7D}"/>
              </a:ext>
            </a:extLst>
          </p:cNvPr>
          <p:cNvPicPr>
            <a:picLocks noChangeAspect="1"/>
          </p:cNvPicPr>
          <p:nvPr/>
        </p:nvPicPr>
        <p:blipFill>
          <a:blip r:embed="rId26"/>
          <a:stretch>
            <a:fillRect/>
          </a:stretch>
        </p:blipFill>
        <p:spPr>
          <a:xfrm>
            <a:off x="1877731" y="3302884"/>
            <a:ext cx="1903830" cy="1903830"/>
          </a:xfrm>
          <a:prstGeom prst="rect">
            <a:avLst/>
          </a:prstGeom>
        </p:spPr>
      </p:pic>
    </p:spTree>
    <p:extLst>
      <p:ext uri="{BB962C8B-B14F-4D97-AF65-F5344CB8AC3E}">
        <p14:creationId xmlns:p14="http://schemas.microsoft.com/office/powerpoint/2010/main" val="229280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9ACE-1BC0-DBF6-EE2A-C5D12D5B291B}"/>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235081B0-B07D-E9A4-D83B-7B475A56E2EF}"/>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0CF92CD3-8857-4247-7A3E-AC0ED9D14713}"/>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53" name="Image 0" descr=" ">
            <a:extLst>
              <a:ext uri="{FF2B5EF4-FFF2-40B4-BE49-F238E27FC236}">
                <a16:creationId xmlns:a16="http://schemas.microsoft.com/office/drawing/2014/main" id="{1B77D02F-A792-3612-3B3F-114EB3C72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4" name="Image 1" descr=" ">
            <a:extLst>
              <a:ext uri="{FF2B5EF4-FFF2-40B4-BE49-F238E27FC236}">
                <a16:creationId xmlns:a16="http://schemas.microsoft.com/office/drawing/2014/main" id="{F3A1656F-6759-E3BB-1B92-39FD5BAFB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5" name="Image 2" descr=" ">
            <a:extLst>
              <a:ext uri="{FF2B5EF4-FFF2-40B4-BE49-F238E27FC236}">
                <a16:creationId xmlns:a16="http://schemas.microsoft.com/office/drawing/2014/main" id="{BD7822DD-6782-69BE-78F9-2DF8F145A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6" name="Image 3" descr=" ">
            <a:extLst>
              <a:ext uri="{FF2B5EF4-FFF2-40B4-BE49-F238E27FC236}">
                <a16:creationId xmlns:a16="http://schemas.microsoft.com/office/drawing/2014/main" id="{2B2F0CC1-7EA0-4192-9891-261B7319E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8" name="Image 4" descr=" ">
            <a:extLst>
              <a:ext uri="{FF2B5EF4-FFF2-40B4-BE49-F238E27FC236}">
                <a16:creationId xmlns:a16="http://schemas.microsoft.com/office/drawing/2014/main" id="{FFD55717-8F7F-F206-D17D-2BF6B75FE4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123E9133-BF6C-CFF5-186C-8C85F6724F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5FEA3D68-E974-CE8F-2D5A-C4F5328530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84D92CC-6463-FF7C-CCB0-F85F47A4AA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652935B-1B17-701A-4E00-9F831AACF8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983FEF40-E7E9-64F9-611A-FD2B65DE0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48B6EDFC-3E9F-D449-41C2-C6301540331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60558B99-058D-6931-7CC6-AF1BA5E688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FD7327C4-76D3-C5E3-471F-549A5B9202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99536046-59C7-E531-92B5-228CB17C033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90729298-E9B3-87AF-F97A-C259FAAE266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68D60EAF-A011-E01C-F13A-8E3A40FB4FC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C924FD9F-44D9-B64E-5354-B00446D2E26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13A178E7-9E4F-FE90-3173-58977277C33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513D8394-0913-BC66-BDC7-527D19FBA7E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63F9EFEE-BC15-3C18-5F6F-43389B98D6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146E694D-7DD4-3C22-1938-1E3653EC380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1A7A9AE5-C583-B1D3-CDEE-0A93FA12BDA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53C9F2BB-B886-FDB6-7532-9A810D6ED00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7CBCBA05-ADC4-F4E7-8271-D1C32CA6A7C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4ADD5815-6897-6192-C6E7-A86BFD72815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133F9666-3C62-993E-A6D4-F98F3384107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2A7DAF7F-E094-28DD-DEAA-5B34D49907B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9DB2CE22-ACD4-4477-EBDF-6A257118A7F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55B840A0-ED1F-26D5-2E4A-120EB17EC04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F37218E1-9CEC-437B-877F-C7B1927FEAA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7BD89529-8A6A-A6FC-12D7-55D008B8BC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5897F6AE-06E0-B5F7-810B-74157AE7E45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E2C294AF-3CF9-339A-1F77-9536B3874D3D}"/>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A5B27616-A12D-1ABE-EB19-FC7B8FC1FA9B}"/>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4414BE65-28F8-42BD-B280-5635DC1B644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AA1317D0-DA7A-863A-818B-FEB31123BD0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FC3E2290-D251-C018-9330-04CB69E9E6B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D6E14F1C-0E53-D7D1-B809-B8E8FE56A039}"/>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9CC4C276-0DE7-7BF4-D982-F799FCB865B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EBCA6809-53CC-73F8-7598-F80DBF6A98AA}"/>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15305DDB-8700-C1DC-FFC5-79B55E34B229}"/>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01B403C9-6A45-6E15-F12C-49A443BB9960}"/>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8B632B5F-61EF-9DB4-5E28-5C0981FEA038}"/>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C298BD10-29AA-294D-D58C-5A3E88973880}"/>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A11EC417-B9B9-0685-787A-E34153E8235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EEFDC4F3-46DD-6583-FAF3-97763AA35AC9}"/>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AF0DFDD-DA7E-F6E3-45A9-D38802DBD7A6}"/>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903B3AC6-ADE6-9601-6E58-FD14E5D20C2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EC0870FE-724E-0046-4BC1-1AB1E1F3F3C8}"/>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2CA682DF-DEE9-1EC1-CC42-FE8CBCF4F532}"/>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8C5E9D41-3984-0D94-46DC-A45136004ACA}"/>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4D039C1A-7E9F-1355-8EA8-A292CF7E6110}"/>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1DF31495-869A-D20A-45EA-7FC8323C5BE1}"/>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9893CEF5-BA63-3D20-B061-412BC591AD32}"/>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4E9E9102-3097-4488-2CD2-037231CFA97A}"/>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6FCE3138-9515-779D-53DF-10688D63EF07}"/>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EFD36FF0-6430-7898-99E8-50141F3C091E}"/>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5C169D73-C647-56CF-F218-A38EAA32F80F}"/>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16F4DFE6-4119-779F-8FA5-D25048492E9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1C757C3-E284-EB7A-9765-5A319973773E}"/>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47C289E1-AB48-116B-CB35-1B8A0C09082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C7856D0C-15F1-654C-46B7-3B17955B8229}"/>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1B7BBBDD-33C2-2F76-13AA-99F5C607AA5C}"/>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D5FF8316-128C-0684-A0B3-60676293BDEE}"/>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6FD9D908-F2AA-5795-A696-EF5BFC1E1BC7}"/>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D7E69879-432A-3B75-E0BF-4318D1D9C2B0}"/>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A358E6DC-4C46-9FE2-C628-DB73AEE2C2E4}"/>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15BBD5BE-8CC9-7F4A-E83C-413FE7DC38B6}"/>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6CB094FD-E975-DEC1-B84A-139D76671EFB}"/>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945D19FD-5C06-9A90-42D1-A2782C9D1BEC}"/>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9CC6AE54-B97B-596C-C281-18C4F5284CC4}"/>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84724CE2-F6FB-55CE-03FD-FCAE7104D116}"/>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780BBCD6-FDFB-831E-05E6-A161D866FE18}"/>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038234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1A3B-6E21-4875-99E7-2729B54DF061}"/>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D94B9E0A-707D-E282-DC61-BE10E5A5E851}"/>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4914C479-320D-6099-10B1-80BCBE2D6C2B}"/>
              </a:ext>
            </a:extLst>
          </p:cNvPr>
          <p:cNvSpPr txBox="1">
            <a:spLocks/>
          </p:cNvSpPr>
          <p:nvPr/>
        </p:nvSpPr>
        <p:spPr>
          <a:xfrm>
            <a:off x="1049879" y="2149355"/>
            <a:ext cx="8877892" cy="36576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2" name="Image 0" descr=" ">
            <a:extLst>
              <a:ext uri="{FF2B5EF4-FFF2-40B4-BE49-F238E27FC236}">
                <a16:creationId xmlns:a16="http://schemas.microsoft.com/office/drawing/2014/main" id="{CEA9E4BA-77FB-94ED-83D5-3D94EE570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371A3688-0CFF-FD58-F5E8-52C6AA8CD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5297337-3B83-4D43-8ABE-9F5D079892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E896BE37-5056-C039-C345-54FF83816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93854E90-81B6-5DCD-2928-82AA27AB55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CD13C711-53EE-B1C8-B815-B4EE72CBF1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EBF623E0-A0BF-F8D1-3D14-DC06742AC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89004525-BA51-E83F-4A98-3C919BC39E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41B7101E-5E37-CD18-FD72-ECD9504946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DF20D3A2-FEE8-B324-D11F-D5929EC02C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AB723B2C-2DF7-186C-519E-5374380B97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4B0243C4-22E5-2D94-451A-C8A1618DE2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2BD781BC-8F8F-EA91-325B-245E2E63C9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4A5EEAF0-2015-B89A-1806-08E8AF42D43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96A3E692-0A19-F0C4-46C8-140B7AFD4AD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301447A9-2739-4D97-7204-D913DB488B3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9CC4F881-97A6-958A-93AE-E9B938C1C1D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B31D761B-BA6F-A700-6CFE-F1F9FF16B64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A26798C6-CC19-B18E-8726-4D74B1584E3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EB3228A1-E4A8-40E3-1AA0-C8A08672F2E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0E7CF6A8-7282-C68A-A633-E29667EB20E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C21BC609-8019-8B40-AE93-DFFD58025E0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952D3D83-849F-3C65-30D3-03CDD359A69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5A083373-1226-4886-E982-2143C177EB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6CBE9CC2-2EF9-4968-5856-F3290143F13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4AE1B3AC-AD58-875E-EFCD-545F894A890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8E282A01-D8EA-09BF-C9F2-0A46AE5022A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DFC91C67-388E-D969-00AF-F75C280EC7EF}"/>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284403AA-5DCD-14C2-02F3-8AB125ED8E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920FF366-9567-6871-AA80-AD6D0B65CAF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64331618-E2D9-377D-6FB3-23F9C130DBA3}"/>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DB07502D-4FA4-58D7-FAC4-B597E906BDC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CAD57B5E-BD2B-3AC0-75AB-850110C0AAB8}"/>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AD842A95-8D30-04ED-50DB-35EA3DA6AE42}"/>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62812DF1-8DEA-BF25-A232-62F670030509}"/>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5318D0EE-9D3F-75BC-F099-04F3741214C5}"/>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FD273B42-3314-9CBB-7254-392FE53CB1E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4AE157CC-15C9-03C2-C005-4F507ACA48D2}"/>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AA94AC2D-52EF-A981-0A89-ADF70DB983D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AEE654D6-A60F-1D2A-07BB-BB986A3272D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22202A8B-F7B2-901C-11D9-889CB7B7313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21F5137E-DA94-D594-77FE-D1967FD568A5}"/>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31E07228-9DF4-6556-BA82-805FCE2B1DF3}"/>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D0D497F4-DC93-6D3E-80FC-0EB47EE72733}"/>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CA78B531-6752-3F59-D2B2-62AE0C48AADF}"/>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1241EC61-D2B3-D79F-3CA8-62205EB44FC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79860F48-7122-718D-AE8D-572BBDBEDEA3}"/>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0ECA1B8A-5D04-E210-5782-52BBA2903076}"/>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73EE70FF-8DDF-A10D-63B5-F0A5D798998D}"/>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F4AEEB76-A999-AA95-D291-0B0B836720F4}"/>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43772692-D7A6-3351-970B-C607DBE4BB1D}"/>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35BAED98-B958-1047-9C61-74E967D1F55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A34A1021-0446-CDC2-3291-8D891B6A031F}"/>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7C4DAE-5E85-6042-743D-3967E6748F0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284B108C-DE37-DADA-8671-51584ECAB14C}"/>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21DC0899-B24A-7892-CD5B-9548BDC5697B}"/>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19145"/>
            <a:ext cx="442472" cy="536315"/>
          </a:xfrm>
          <a:prstGeom prst="rect">
            <a:avLst/>
          </a:prstGeom>
        </p:spPr>
      </p:pic>
      <p:pic>
        <p:nvPicPr>
          <p:cNvPr id="132" name="Image 56" descr=" ">
            <a:extLst>
              <a:ext uri="{FF2B5EF4-FFF2-40B4-BE49-F238E27FC236}">
                <a16:creationId xmlns:a16="http://schemas.microsoft.com/office/drawing/2014/main" id="{9BE05E03-A6B3-E29B-530B-A7A6011F00A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56B55029-B157-282D-B366-14B322FBCC06}"/>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B6285568-70DE-0EF1-A6F3-EE70829096D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3C8DCA8B-7C43-5F3D-AC25-3822447B7DA7}"/>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DEFB4A83-FEA0-EC4F-B44B-36E2B48C9FD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A2848330-7816-3B66-4234-27B184385025}"/>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C401FF87-651F-9710-7081-E05410C2A866}"/>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4517C8D8-C717-6A2B-DB72-043B33A7F453}"/>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C42D9D26-2A2A-F653-C502-3C4875829332}"/>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6D707071-71F9-6C6D-8F3E-00FDAB2D36A6}"/>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AC2FD7A5-D78C-6E25-3F7B-CC55078EC61F}"/>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BE67DC68-E337-5753-80BB-CDC5A85F1DB1}"/>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256A504F-1BD4-D96A-85F3-810C9BAE7A6E}"/>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C69F46A5-7477-5FF1-0AFE-F736C6CE1B02}"/>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1CB20851-85E8-0A8E-629F-D73F35D07569}"/>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63241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p:txBody>
          <a:bodyPr/>
          <a:lstStyle/>
          <a:p>
            <a:r>
              <a:rPr lang="en-US"/>
              <a:t>Subtitle</a:t>
            </a:r>
          </a:p>
        </p:txBody>
      </p:sp>
    </p:spTree>
    <p:extLst>
      <p:ext uri="{BB962C8B-B14F-4D97-AF65-F5344CB8AC3E}">
        <p14:creationId xmlns:p14="http://schemas.microsoft.com/office/powerpoint/2010/main" val="273588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4450C512-CE3E-BB3A-8D07-8440D5EBB0EC}"/>
            </a:ext>
          </a:extLst>
        </p:cNvPr>
        <p:cNvGrpSpPr/>
        <p:nvPr/>
      </p:nvGrpSpPr>
      <p:grpSpPr>
        <a:xfrm>
          <a:off x="0" y="0"/>
          <a:ext cx="0" cy="0"/>
          <a:chOff x="0" y="0"/>
          <a:chExt cx="0" cy="0"/>
        </a:xfrm>
      </p:grpSpPr>
    </p:spTree>
    <p:extLst>
      <p:ext uri="{BB962C8B-B14F-4D97-AF65-F5344CB8AC3E}">
        <p14:creationId xmlns:p14="http://schemas.microsoft.com/office/powerpoint/2010/main" val="2574684554"/>
      </p:ext>
    </p:extLst>
  </p:cSld>
  <p:clrMapOvr>
    <a:masterClrMapping/>
  </p:clrMapOvr>
</p:sld>
</file>

<file path=ppt/theme/theme1.xml><?xml version="1.0" encoding="utf-8"?>
<a:theme xmlns:a="http://schemas.openxmlformats.org/drawingml/2006/main"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52F01250B3C4EA35319BECB5180E2" ma:contentTypeVersion="22" ma:contentTypeDescription="Create a new document." ma:contentTypeScope="" ma:versionID="96588bb72aa1f89cbba4d25d97eaf028">
  <xsd:schema xmlns:xsd="http://www.w3.org/2001/XMLSchema" xmlns:xs="http://www.w3.org/2001/XMLSchema" xmlns:p="http://schemas.microsoft.com/office/2006/metadata/properties" xmlns:ns1="http://schemas.microsoft.com/sharepoint/v3" xmlns:ns2="74c18777-103c-41e9-a015-2fe71723a707" xmlns:ns3="9db526e3-7318-4ba8-96a2-8e5be2712bf3" xmlns:ns4="230e9df3-be65-4c73-a93b-d1236ebd677e" targetNamespace="http://schemas.microsoft.com/office/2006/metadata/properties" ma:root="true" ma:fieldsID="f15e8688859909b215c574a0bc2ed038" ns1:_="" ns2:_="" ns3:_="" ns4:_="">
    <xsd:import namespace="http://schemas.microsoft.com/sharepoint/v3"/>
    <xsd:import namespace="74c18777-103c-41e9-a015-2fe71723a707"/>
    <xsd:import namespace="9db526e3-7318-4ba8-96a2-8e5be2712bf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c18777-103c-41e9-a015-2fe71723a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b526e3-7318-4ba8-96a2-8e5be2712b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41692f7-c488-49e5-831f-b89804a85714}" ma:internalName="TaxCatchAll" ma:showField="CatchAllData" ma:web="9db526e3-7318-4ba8-96a2-8e5be2712b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4c18777-103c-41e9-a015-2fe71723a70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3D010E-C4B4-485D-8747-B24908B86D69}">
  <ds:schemaRefs>
    <ds:schemaRef ds:uri="230e9df3-be65-4c73-a93b-d1236ebd677e"/>
    <ds:schemaRef ds:uri="74c18777-103c-41e9-a015-2fe71723a707"/>
    <ds:schemaRef ds:uri="9db526e3-7318-4ba8-96a2-8e5be2712b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29EBB6-9BE6-4823-87B7-48129F90C0A4}">
  <ds:schemaRefs>
    <ds:schemaRef ds:uri="230e9df3-be65-4c73-a93b-d1236ebd677e"/>
    <ds:schemaRef ds:uri="http://purl.org/dc/terms/"/>
    <ds:schemaRef ds:uri="http://schemas.openxmlformats.org/package/2006/metadata/core-properties"/>
    <ds:schemaRef ds:uri="http://schemas.microsoft.com/office/2006/documentManagement/types"/>
    <ds:schemaRef ds:uri="9db526e3-7318-4ba8-96a2-8e5be2712bf3"/>
    <ds:schemaRef ds:uri="74c18777-103c-41e9-a015-2fe71723a707"/>
    <ds:schemaRef ds:uri="http://purl.org/dc/elements/1.1/"/>
    <ds:schemaRef ds:uri="http://schemas.microsoft.com/office/2006/metadata/properties"/>
    <ds:schemaRef ds:uri="http://schemas.microsoft.com/sharepoint/v3"/>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7B16A34-4DC9-408D-BB09-3A8D4E106F2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3203</Words>
  <Application>Microsoft Office PowerPoint</Application>
  <PresentationFormat>Custom</PresentationFormat>
  <Paragraphs>493</Paragraphs>
  <Slides>75</Slides>
  <Notes>30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75</vt:i4>
      </vt:variant>
    </vt:vector>
  </HeadingPairs>
  <TitlesOfParts>
    <vt:vector size="90" baseType="lpstr">
      <vt:lpstr>Aptos</vt:lpstr>
      <vt:lpstr>Aptos SemiBold</vt:lpstr>
      <vt:lpstr>Arial</vt:lpstr>
      <vt:lpstr>Calibri</vt:lpstr>
      <vt:lpstr>Poppins</vt:lpstr>
      <vt:lpstr>Segoe UI</vt:lpstr>
      <vt:lpstr>Segoe UI Variable Display</vt:lpstr>
      <vt:lpstr>Segoe UI Variable Display Semib</vt:lpstr>
      <vt:lpstr>Segoe UI Variable Display Semibold</vt:lpstr>
      <vt:lpstr>Segoe UI Variable Display Semil</vt:lpstr>
      <vt:lpstr>Segoe UI Variable Display Semilight</vt:lpstr>
      <vt:lpstr>Segoe UI Variable Text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CoreAI-Template2025</dc:title>
  <dc:subject>PptxGenJS Presentation</dc:subject>
  <dc:creator>PptxGenJS</dc:creator>
  <cp:lastModifiedBy>Jon Galloway</cp:lastModifiedBy>
  <cp:revision>5</cp:revision>
  <dcterms:created xsi:type="dcterms:W3CDTF">2025-05-28T19:55:54Z</dcterms:created>
  <dcterms:modified xsi:type="dcterms:W3CDTF">2025-10-21T17:54:28Z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